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71" r:id="rId16"/>
    <p:sldId id="272" r:id="rId17"/>
    <p:sldId id="277" r:id="rId18"/>
    <p:sldId id="261" r:id="rId19"/>
    <p:sldId id="26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yopreservation&#10;• Cryopreservation derives from the Greek word cryos, meaning “cold”.&#10;• Thus it refers to the preservat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PRS&#10;Cryoprotective agents reduce the freezing point of&#10;the medium and also allow slower cooling rate,&#10;greatly reducing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ryoprotectants&#10;Glycerol and DMSO are the most commonly employed&#10;cryoprotective agents.&#10;Fetal bovine serum (FBS) is ofte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emperature&#10;When adding the cryopreservation media to the&#10;sample it is important that the solutions be cold&#10;(∼4°C). Cell 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REEZING.&#10; After addition of cryoprotectants, freezing is done in such a a way that it&#10;does not cause intracellular freez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reeze Drying:&#10; Freeze Drying is the process of preserving the biological&#10;materials by rapidly freezing it and then subj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itrification:&#10; Vitrifications is the process which, by combining the use of&#10;concentrated solutions with rapid cooling,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1. It is the process of&#10;releasing the vials&#10;containing the material&#10;from the frozen state at&#10;elevate temperature.&#10;2. As s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reservation of Micro-biology cultures&#10;• Bacteria and fungi can be kept short term&#10;refrigerated&#10;• However, cell division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ryopreservation Of&#10;Sperm• It is commonly known as sperm banking.&#10;• Sperm banking is a procedure to preserve sperm cells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cess of Sperm&#10;Cryopreservation&#10;1. Obtaining semen sample:&#10;• Semen samples are collected in sterile&#10;container.&#10;• The se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enefits of&#10;Cryopreservation&#10;• Effective means to conserve the germ plasms of endangered species.&#10;• Fertility preserva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. Freezing:&#10;• Freezing of semen is done either in straw or ampoules.&#10;• Freezing can be achieved in three ways:&#10;I. Slow f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I. Rapid freezing: requires direct contact between the straws and the nitrogen&#10;vapors for 8–10 min and immersion in liqu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. Thawing:&#10;• It is done by putting ampoule containing the sample in a warm water&#10;bath (35 to 40°c).&#10;• Frozen tips of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MBRYO FREEZING&#10;process of preserving an embryo at sub-zero&#10;temperatures, generally at an embryogenesis stage&#10;correspond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INCIPLE OF CRYOPRESERVATION&#10;freezing rate should be:-&#10;• Slow enough to pass water outside cells.&#10;• Fast enough to prev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HY DO WE CRYOPRESERVE EMBRYOS?&#10;• To avoid multiple pregnancy.&#10;• for storage of good quality surplus&#10;embryos for later u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cess Of Embryo&#10;Cryopreservation1. Embryo collection:&#10;• Egg retrival is done under ultrasound guidance and&#10;subsequent f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3. Freezing:&#10;• Selected embryos are transferred to freezing medium and kept&#10;for 20 mins at 20ºC for equilibration.&#10;• Con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. Thawing:&#10;• Embryo thawing is the reverse of the freezing process, and&#10;involves warming the embryos.&#10;• Embryo thawing 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at You Need For&#10;Cryopreservation?Liquid nitrogen ( liquid phase or vapor phase)&#10;• Characteristics of liquid nitrogen:&#10;–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story&#10;• Early theoreticians of cryopreservation was James&#10;Lovelock (born 1919) known for Gaia theory&#10;• He suggested th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1953 – Jerome K. Sherman was a doctoral&#10;candidate at the University of Iowa. His research&#10;led him to successfully freez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ryoprotactantscryoprotactants&#10;Intracellular&#10;(permeating/ invasive)&#10;Intracellular&#10;(permeating/ invasive)&#10;Extracellular (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ell Harvesting&#10;Media preparation for Cell And Tissue Cryopreservation&#10;Temperature&#10;Freezing&#10;Thawing Cryopreserved Cells&#10;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ell Harvesting&#10;Handle the cells gently during harvesting since&#10;damaged cells will not survive the additional&#10;damage tha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edia for Cell and Tissue Cryopreservation&#10;A typical media contains 90% serum + 10%&#10;cryoprotectant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18</cp:revision>
  <dcterms:created xsi:type="dcterms:W3CDTF">2006-08-16T00:00:00Z</dcterms:created>
  <dcterms:modified xsi:type="dcterms:W3CDTF">2020-02-25T10:43:43Z</dcterms:modified>
</cp:coreProperties>
</file>