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68D77D-CDA9-4F06-B621-8E4FF5240F0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C0AB2103-1F22-49B1-A3DC-EA0EA310B61E}">
      <dgm:prSet phldrT="[Text]"/>
      <dgm:spPr/>
      <dgm:t>
        <a:bodyPr/>
        <a:lstStyle/>
        <a:p>
          <a:r>
            <a:rPr lang="en-US" dirty="0" smtClean="0">
              <a:latin typeface="Bodoni MT Black" pitchFamily="18" charset="0"/>
            </a:rPr>
            <a:t>Types of pressure belts on globe</a:t>
          </a:r>
          <a:endParaRPr lang="en-US" dirty="0">
            <a:latin typeface="Bodoni MT Black" pitchFamily="18" charset="0"/>
          </a:endParaRPr>
        </a:p>
      </dgm:t>
    </dgm:pt>
    <dgm:pt modelId="{62AA8F36-A570-4C65-B47E-F02021E51DE5}" type="parTrans" cxnId="{CBC03BA0-75F7-4DE6-AD86-1F3CE64C5469}">
      <dgm:prSet/>
      <dgm:spPr/>
      <dgm:t>
        <a:bodyPr/>
        <a:lstStyle/>
        <a:p>
          <a:endParaRPr lang="en-US"/>
        </a:p>
      </dgm:t>
    </dgm:pt>
    <dgm:pt modelId="{F55C1015-90E6-4025-B6C4-5895BEF57164}" type="sibTrans" cxnId="{CBC03BA0-75F7-4DE6-AD86-1F3CE64C5469}">
      <dgm:prSet/>
      <dgm:spPr/>
      <dgm:t>
        <a:bodyPr/>
        <a:lstStyle/>
        <a:p>
          <a:endParaRPr lang="en-US"/>
        </a:p>
      </dgm:t>
    </dgm:pt>
    <dgm:pt modelId="{935FE7C3-9301-4364-91E4-28C6B62BCA8A}">
      <dgm:prSet phldrT="[Text]"/>
      <dgm:spPr/>
      <dgm:t>
        <a:bodyPr/>
        <a:lstStyle/>
        <a:p>
          <a:r>
            <a:rPr lang="en-US" dirty="0" smtClean="0">
              <a:latin typeface="Aharoni" pitchFamily="2" charset="-79"/>
              <a:cs typeface="Aharoni" pitchFamily="2" charset="-79"/>
            </a:rPr>
            <a:t>Dynamically induced</a:t>
          </a:r>
          <a:endParaRPr lang="en-US" dirty="0">
            <a:latin typeface="Aharoni" pitchFamily="2" charset="-79"/>
            <a:cs typeface="Aharoni" pitchFamily="2" charset="-79"/>
          </a:endParaRPr>
        </a:p>
      </dgm:t>
    </dgm:pt>
    <dgm:pt modelId="{3EE38E9E-FDFD-4E2F-BC61-04A55985FCE7}" type="parTrans" cxnId="{563FB07B-5051-44D1-9DB7-C787D02749F5}">
      <dgm:prSet/>
      <dgm:spPr/>
      <dgm:t>
        <a:bodyPr/>
        <a:lstStyle/>
        <a:p>
          <a:endParaRPr lang="en-US"/>
        </a:p>
      </dgm:t>
    </dgm:pt>
    <dgm:pt modelId="{0A35F94E-51BE-484A-8FD6-75A5930D3411}" type="sibTrans" cxnId="{563FB07B-5051-44D1-9DB7-C787D02749F5}">
      <dgm:prSet/>
      <dgm:spPr/>
      <dgm:t>
        <a:bodyPr/>
        <a:lstStyle/>
        <a:p>
          <a:endParaRPr lang="en-US"/>
        </a:p>
      </dgm:t>
    </dgm:pt>
    <dgm:pt modelId="{B744F523-2878-416F-89F9-9CCC42370FF0}">
      <dgm:prSet phldrT="[Text]"/>
      <dgm:spPr/>
      <dgm:t>
        <a:bodyPr/>
        <a:lstStyle/>
        <a:p>
          <a:r>
            <a:rPr lang="en-US" dirty="0" smtClean="0">
              <a:latin typeface="Aharoni" pitchFamily="2" charset="-79"/>
              <a:cs typeface="Aharoni" pitchFamily="2" charset="-79"/>
            </a:rPr>
            <a:t>Subtropical high pressure belt (North &amp; South)</a:t>
          </a:r>
          <a:endParaRPr lang="en-US" dirty="0">
            <a:latin typeface="Aharoni" pitchFamily="2" charset="-79"/>
            <a:cs typeface="Aharoni" pitchFamily="2" charset="-79"/>
          </a:endParaRPr>
        </a:p>
      </dgm:t>
    </dgm:pt>
    <dgm:pt modelId="{5F3807FD-666C-4942-8E2B-EFB1919C3895}" type="parTrans" cxnId="{0343E2B8-D58F-49F9-8F76-885A48923484}">
      <dgm:prSet/>
      <dgm:spPr/>
      <dgm:t>
        <a:bodyPr/>
        <a:lstStyle/>
        <a:p>
          <a:endParaRPr lang="en-US"/>
        </a:p>
      </dgm:t>
    </dgm:pt>
    <dgm:pt modelId="{C50C8EB3-91A8-4143-A864-AAD6F9F61F21}" type="sibTrans" cxnId="{0343E2B8-D58F-49F9-8F76-885A48923484}">
      <dgm:prSet/>
      <dgm:spPr/>
      <dgm:t>
        <a:bodyPr/>
        <a:lstStyle/>
        <a:p>
          <a:endParaRPr lang="en-US"/>
        </a:p>
      </dgm:t>
    </dgm:pt>
    <dgm:pt modelId="{0B533114-D2A8-44EC-A8FF-D3EF55F8836D}">
      <dgm:prSet phldrT="[Text]"/>
      <dgm:spPr/>
      <dgm:t>
        <a:bodyPr/>
        <a:lstStyle/>
        <a:p>
          <a:r>
            <a:rPr lang="en-US" dirty="0" smtClean="0">
              <a:latin typeface="Aharoni" pitchFamily="2" charset="-79"/>
              <a:cs typeface="Aharoni" pitchFamily="2" charset="-79"/>
            </a:rPr>
            <a:t>Subtropical low pressure belt (North &amp; South</a:t>
          </a:r>
          <a:r>
            <a:rPr lang="en-US" dirty="0" smtClean="0"/>
            <a:t>)</a:t>
          </a:r>
          <a:endParaRPr lang="en-US" dirty="0"/>
        </a:p>
      </dgm:t>
    </dgm:pt>
    <dgm:pt modelId="{88488056-BE41-42FC-BC9B-0D0AF7D6A13F}" type="parTrans" cxnId="{51325709-7503-4785-B88A-D6D4BCA0D5D5}">
      <dgm:prSet/>
      <dgm:spPr/>
      <dgm:t>
        <a:bodyPr/>
        <a:lstStyle/>
        <a:p>
          <a:endParaRPr lang="en-US"/>
        </a:p>
      </dgm:t>
    </dgm:pt>
    <dgm:pt modelId="{117B8AFB-0460-43EF-8482-F82590342531}" type="sibTrans" cxnId="{51325709-7503-4785-B88A-D6D4BCA0D5D5}">
      <dgm:prSet/>
      <dgm:spPr/>
      <dgm:t>
        <a:bodyPr/>
        <a:lstStyle/>
        <a:p>
          <a:endParaRPr lang="en-US"/>
        </a:p>
      </dgm:t>
    </dgm:pt>
    <dgm:pt modelId="{95E4FCB8-7905-4234-BA1D-C44FD11D5BB1}">
      <dgm:prSet phldrT="[Text]"/>
      <dgm:spPr/>
      <dgm:t>
        <a:bodyPr/>
        <a:lstStyle/>
        <a:p>
          <a:r>
            <a:rPr lang="en-US" dirty="0" smtClean="0">
              <a:latin typeface="Aharoni" pitchFamily="2" charset="-79"/>
              <a:cs typeface="Aharoni" pitchFamily="2" charset="-79"/>
            </a:rPr>
            <a:t>Thermally induced</a:t>
          </a:r>
          <a:endParaRPr lang="en-US" dirty="0">
            <a:latin typeface="Aharoni" pitchFamily="2" charset="-79"/>
            <a:cs typeface="Aharoni" pitchFamily="2" charset="-79"/>
          </a:endParaRPr>
        </a:p>
      </dgm:t>
    </dgm:pt>
    <dgm:pt modelId="{05053A22-DC15-44E9-970F-EE3B93CC5CFC}" type="parTrans" cxnId="{D770C6AD-BD0C-43A5-9027-FB916FE727A8}">
      <dgm:prSet/>
      <dgm:spPr/>
      <dgm:t>
        <a:bodyPr/>
        <a:lstStyle/>
        <a:p>
          <a:endParaRPr lang="en-US"/>
        </a:p>
      </dgm:t>
    </dgm:pt>
    <dgm:pt modelId="{1FC58853-6FED-4B6B-9CF6-6972D1960634}" type="sibTrans" cxnId="{D770C6AD-BD0C-43A5-9027-FB916FE727A8}">
      <dgm:prSet/>
      <dgm:spPr/>
      <dgm:t>
        <a:bodyPr/>
        <a:lstStyle/>
        <a:p>
          <a:endParaRPr lang="en-US"/>
        </a:p>
      </dgm:t>
    </dgm:pt>
    <dgm:pt modelId="{4007E0BF-12F0-4982-B747-D254ED6C7E7C}">
      <dgm:prSet phldrT="[Text]"/>
      <dgm:spPr/>
      <dgm:t>
        <a:bodyPr/>
        <a:lstStyle/>
        <a:p>
          <a:r>
            <a:rPr lang="en-US" dirty="0" smtClean="0">
              <a:latin typeface="Aharoni" pitchFamily="2" charset="-79"/>
              <a:cs typeface="Aharoni" pitchFamily="2" charset="-79"/>
            </a:rPr>
            <a:t>Equatorial low pressure belt.</a:t>
          </a:r>
          <a:endParaRPr lang="en-US" dirty="0">
            <a:latin typeface="Aharoni" pitchFamily="2" charset="-79"/>
            <a:cs typeface="Aharoni" pitchFamily="2" charset="-79"/>
          </a:endParaRPr>
        </a:p>
      </dgm:t>
    </dgm:pt>
    <dgm:pt modelId="{3904A7B8-5234-4BA3-9FC0-CDF86D0DE1EB}" type="parTrans" cxnId="{4C7D308C-EA83-46AC-ADF2-B5689FCE84A7}">
      <dgm:prSet/>
      <dgm:spPr/>
      <dgm:t>
        <a:bodyPr/>
        <a:lstStyle/>
        <a:p>
          <a:endParaRPr lang="en-US"/>
        </a:p>
      </dgm:t>
    </dgm:pt>
    <dgm:pt modelId="{01AE4A88-CD51-4061-8AF4-A48CE10D63E1}" type="sibTrans" cxnId="{4C7D308C-EA83-46AC-ADF2-B5689FCE84A7}">
      <dgm:prSet/>
      <dgm:spPr/>
      <dgm:t>
        <a:bodyPr/>
        <a:lstStyle/>
        <a:p>
          <a:endParaRPr lang="en-US"/>
        </a:p>
      </dgm:t>
    </dgm:pt>
    <dgm:pt modelId="{CEDEB153-501A-4D0D-AA32-9E40891BA225}">
      <dgm:prSet phldrT="[Text]"/>
      <dgm:spPr/>
      <dgm:t>
        <a:bodyPr/>
        <a:lstStyle/>
        <a:p>
          <a:r>
            <a:rPr lang="en-US" dirty="0" smtClean="0">
              <a:latin typeface="Aharoni" pitchFamily="2" charset="-79"/>
              <a:cs typeface="Aharoni" pitchFamily="2" charset="-79"/>
            </a:rPr>
            <a:t>Polar high pressure belt (North &amp; South)</a:t>
          </a:r>
          <a:endParaRPr lang="en-US" dirty="0">
            <a:latin typeface="Aharoni" pitchFamily="2" charset="-79"/>
            <a:cs typeface="Aharoni" pitchFamily="2" charset="-79"/>
          </a:endParaRPr>
        </a:p>
      </dgm:t>
    </dgm:pt>
    <dgm:pt modelId="{DBC66322-EB80-49D0-8931-A0AB0D15F2DB}" type="parTrans" cxnId="{D347CE0D-C6D4-4498-A135-4DF83CF12A4D}">
      <dgm:prSet/>
      <dgm:spPr/>
      <dgm:t>
        <a:bodyPr/>
        <a:lstStyle/>
        <a:p>
          <a:endParaRPr lang="en-US"/>
        </a:p>
      </dgm:t>
    </dgm:pt>
    <dgm:pt modelId="{0C186A70-5B16-41F9-A069-8D11392DBADB}" type="sibTrans" cxnId="{D347CE0D-C6D4-4498-A135-4DF83CF12A4D}">
      <dgm:prSet/>
      <dgm:spPr/>
      <dgm:t>
        <a:bodyPr/>
        <a:lstStyle/>
        <a:p>
          <a:endParaRPr lang="en-US"/>
        </a:p>
      </dgm:t>
    </dgm:pt>
    <dgm:pt modelId="{A04A9E87-20F0-4215-83F9-7E850E239D5D}" type="pres">
      <dgm:prSet presAssocID="{4868D77D-CDA9-4F06-B621-8E4FF5240F05}" presName="hierChild1" presStyleCnt="0">
        <dgm:presLayoutVars>
          <dgm:chPref val="1"/>
          <dgm:dir/>
          <dgm:animOne val="branch"/>
          <dgm:animLvl val="lvl"/>
          <dgm:resizeHandles/>
        </dgm:presLayoutVars>
      </dgm:prSet>
      <dgm:spPr/>
    </dgm:pt>
    <dgm:pt modelId="{3BC56D83-4916-4724-BA5F-8867ADF24A38}" type="pres">
      <dgm:prSet presAssocID="{C0AB2103-1F22-49B1-A3DC-EA0EA310B61E}" presName="hierRoot1" presStyleCnt="0"/>
      <dgm:spPr/>
    </dgm:pt>
    <dgm:pt modelId="{8D45F4CE-CF0A-472F-BD3F-E0FAB73C4D7E}" type="pres">
      <dgm:prSet presAssocID="{C0AB2103-1F22-49B1-A3DC-EA0EA310B61E}" presName="composite" presStyleCnt="0"/>
      <dgm:spPr/>
    </dgm:pt>
    <dgm:pt modelId="{59DA9DCC-3931-45B1-B90A-4D5DA62FA6BB}" type="pres">
      <dgm:prSet presAssocID="{C0AB2103-1F22-49B1-A3DC-EA0EA310B61E}" presName="background" presStyleLbl="node0" presStyleIdx="0" presStyleCnt="1"/>
      <dgm:spPr/>
    </dgm:pt>
    <dgm:pt modelId="{03A57368-7D35-45C7-ABFE-F6EBB22911D8}" type="pres">
      <dgm:prSet presAssocID="{C0AB2103-1F22-49B1-A3DC-EA0EA310B61E}" presName="text" presStyleLbl="fgAcc0" presStyleIdx="0" presStyleCnt="1">
        <dgm:presLayoutVars>
          <dgm:chPref val="3"/>
        </dgm:presLayoutVars>
      </dgm:prSet>
      <dgm:spPr/>
      <dgm:t>
        <a:bodyPr/>
        <a:lstStyle/>
        <a:p>
          <a:endParaRPr lang="en-US"/>
        </a:p>
      </dgm:t>
    </dgm:pt>
    <dgm:pt modelId="{CD50045B-32DD-48E3-8FED-B9951C1BCE9F}" type="pres">
      <dgm:prSet presAssocID="{C0AB2103-1F22-49B1-A3DC-EA0EA310B61E}" presName="hierChild2" presStyleCnt="0"/>
      <dgm:spPr/>
    </dgm:pt>
    <dgm:pt modelId="{623E295D-47AF-4783-A398-8EB86EDEAE32}" type="pres">
      <dgm:prSet presAssocID="{3EE38E9E-FDFD-4E2F-BC61-04A55985FCE7}" presName="Name10" presStyleLbl="parChTrans1D2" presStyleIdx="0" presStyleCnt="2"/>
      <dgm:spPr/>
    </dgm:pt>
    <dgm:pt modelId="{7FF9BDAE-F30B-4E69-A4E6-775B1CE39A15}" type="pres">
      <dgm:prSet presAssocID="{935FE7C3-9301-4364-91E4-28C6B62BCA8A}" presName="hierRoot2" presStyleCnt="0"/>
      <dgm:spPr/>
    </dgm:pt>
    <dgm:pt modelId="{8A39F3EE-66DA-4BC4-A95C-000690546B33}" type="pres">
      <dgm:prSet presAssocID="{935FE7C3-9301-4364-91E4-28C6B62BCA8A}" presName="composite2" presStyleCnt="0"/>
      <dgm:spPr/>
    </dgm:pt>
    <dgm:pt modelId="{6F2925E8-D3E5-49EE-8772-BEB26CD8A5FD}" type="pres">
      <dgm:prSet presAssocID="{935FE7C3-9301-4364-91E4-28C6B62BCA8A}" presName="background2" presStyleLbl="node2" presStyleIdx="0" presStyleCnt="2"/>
      <dgm:spPr/>
    </dgm:pt>
    <dgm:pt modelId="{3564031E-11A8-40E9-BEF2-DFBB95E4DED7}" type="pres">
      <dgm:prSet presAssocID="{935FE7C3-9301-4364-91E4-28C6B62BCA8A}" presName="text2" presStyleLbl="fgAcc2" presStyleIdx="0" presStyleCnt="2">
        <dgm:presLayoutVars>
          <dgm:chPref val="3"/>
        </dgm:presLayoutVars>
      </dgm:prSet>
      <dgm:spPr/>
      <dgm:t>
        <a:bodyPr/>
        <a:lstStyle/>
        <a:p>
          <a:endParaRPr lang="en-US"/>
        </a:p>
      </dgm:t>
    </dgm:pt>
    <dgm:pt modelId="{BD8F1750-5129-4834-B01A-7204612D61B9}" type="pres">
      <dgm:prSet presAssocID="{935FE7C3-9301-4364-91E4-28C6B62BCA8A}" presName="hierChild3" presStyleCnt="0"/>
      <dgm:spPr/>
    </dgm:pt>
    <dgm:pt modelId="{1C82AF69-EB86-4C32-B2D3-E48D86A81063}" type="pres">
      <dgm:prSet presAssocID="{5F3807FD-666C-4942-8E2B-EFB1919C3895}" presName="Name17" presStyleLbl="parChTrans1D3" presStyleIdx="0" presStyleCnt="4"/>
      <dgm:spPr/>
    </dgm:pt>
    <dgm:pt modelId="{767284E5-7B78-4288-BB43-68FC25438D08}" type="pres">
      <dgm:prSet presAssocID="{B744F523-2878-416F-89F9-9CCC42370FF0}" presName="hierRoot3" presStyleCnt="0"/>
      <dgm:spPr/>
    </dgm:pt>
    <dgm:pt modelId="{11262913-DB48-4DC3-BD2C-50AECF834D71}" type="pres">
      <dgm:prSet presAssocID="{B744F523-2878-416F-89F9-9CCC42370FF0}" presName="composite3" presStyleCnt="0"/>
      <dgm:spPr/>
    </dgm:pt>
    <dgm:pt modelId="{377AE5F1-D0E4-4A55-AF43-DA9579FEC913}" type="pres">
      <dgm:prSet presAssocID="{B744F523-2878-416F-89F9-9CCC42370FF0}" presName="background3" presStyleLbl="node3" presStyleIdx="0" presStyleCnt="4"/>
      <dgm:spPr/>
    </dgm:pt>
    <dgm:pt modelId="{C7539957-0CBB-4150-BAA5-C4D0782A98E7}" type="pres">
      <dgm:prSet presAssocID="{B744F523-2878-416F-89F9-9CCC42370FF0}" presName="text3" presStyleLbl="fgAcc3" presStyleIdx="0" presStyleCnt="4">
        <dgm:presLayoutVars>
          <dgm:chPref val="3"/>
        </dgm:presLayoutVars>
      </dgm:prSet>
      <dgm:spPr/>
    </dgm:pt>
    <dgm:pt modelId="{1CF813DC-ABB0-489E-A0ED-0760FA74AD50}" type="pres">
      <dgm:prSet presAssocID="{B744F523-2878-416F-89F9-9CCC42370FF0}" presName="hierChild4" presStyleCnt="0"/>
      <dgm:spPr/>
    </dgm:pt>
    <dgm:pt modelId="{0861858D-CA79-448A-A7E0-9299E8C90E24}" type="pres">
      <dgm:prSet presAssocID="{88488056-BE41-42FC-BC9B-0D0AF7D6A13F}" presName="Name17" presStyleLbl="parChTrans1D3" presStyleIdx="1" presStyleCnt="4"/>
      <dgm:spPr/>
    </dgm:pt>
    <dgm:pt modelId="{6A20C488-2615-465D-8D17-39552B225716}" type="pres">
      <dgm:prSet presAssocID="{0B533114-D2A8-44EC-A8FF-D3EF55F8836D}" presName="hierRoot3" presStyleCnt="0"/>
      <dgm:spPr/>
    </dgm:pt>
    <dgm:pt modelId="{6F089BB2-430B-4460-BC29-AC18C1D18479}" type="pres">
      <dgm:prSet presAssocID="{0B533114-D2A8-44EC-A8FF-D3EF55F8836D}" presName="composite3" presStyleCnt="0"/>
      <dgm:spPr/>
    </dgm:pt>
    <dgm:pt modelId="{68B8BE5F-DAB0-4192-B5A8-3F664C298D93}" type="pres">
      <dgm:prSet presAssocID="{0B533114-D2A8-44EC-A8FF-D3EF55F8836D}" presName="background3" presStyleLbl="node3" presStyleIdx="1" presStyleCnt="4"/>
      <dgm:spPr/>
    </dgm:pt>
    <dgm:pt modelId="{4B275986-3FFF-450B-9AC5-D50B9304FC7C}" type="pres">
      <dgm:prSet presAssocID="{0B533114-D2A8-44EC-A8FF-D3EF55F8836D}" presName="text3" presStyleLbl="fgAcc3" presStyleIdx="1" presStyleCnt="4">
        <dgm:presLayoutVars>
          <dgm:chPref val="3"/>
        </dgm:presLayoutVars>
      </dgm:prSet>
      <dgm:spPr/>
      <dgm:t>
        <a:bodyPr/>
        <a:lstStyle/>
        <a:p>
          <a:endParaRPr lang="en-US"/>
        </a:p>
      </dgm:t>
    </dgm:pt>
    <dgm:pt modelId="{60FE32DE-2B19-4BCC-97BC-012C97FD27D4}" type="pres">
      <dgm:prSet presAssocID="{0B533114-D2A8-44EC-A8FF-D3EF55F8836D}" presName="hierChild4" presStyleCnt="0"/>
      <dgm:spPr/>
    </dgm:pt>
    <dgm:pt modelId="{20C4DE15-F164-4256-BCA4-7BDACB44D528}" type="pres">
      <dgm:prSet presAssocID="{05053A22-DC15-44E9-970F-EE3B93CC5CFC}" presName="Name10" presStyleLbl="parChTrans1D2" presStyleIdx="1" presStyleCnt="2"/>
      <dgm:spPr/>
    </dgm:pt>
    <dgm:pt modelId="{4DE672B5-25F1-4698-B013-B4490FB2F5FC}" type="pres">
      <dgm:prSet presAssocID="{95E4FCB8-7905-4234-BA1D-C44FD11D5BB1}" presName="hierRoot2" presStyleCnt="0"/>
      <dgm:spPr/>
    </dgm:pt>
    <dgm:pt modelId="{E7F3700D-A729-4D7D-8D0D-3B4CB60B3E48}" type="pres">
      <dgm:prSet presAssocID="{95E4FCB8-7905-4234-BA1D-C44FD11D5BB1}" presName="composite2" presStyleCnt="0"/>
      <dgm:spPr/>
    </dgm:pt>
    <dgm:pt modelId="{62B70DA6-3A7B-4AEC-ABE2-DB1C97E6E7F4}" type="pres">
      <dgm:prSet presAssocID="{95E4FCB8-7905-4234-BA1D-C44FD11D5BB1}" presName="background2" presStyleLbl="node2" presStyleIdx="1" presStyleCnt="2"/>
      <dgm:spPr/>
    </dgm:pt>
    <dgm:pt modelId="{609C5228-AF38-4D8C-BE4C-C45B2C3B112D}" type="pres">
      <dgm:prSet presAssocID="{95E4FCB8-7905-4234-BA1D-C44FD11D5BB1}" presName="text2" presStyleLbl="fgAcc2" presStyleIdx="1" presStyleCnt="2">
        <dgm:presLayoutVars>
          <dgm:chPref val="3"/>
        </dgm:presLayoutVars>
      </dgm:prSet>
      <dgm:spPr/>
    </dgm:pt>
    <dgm:pt modelId="{37BF6E24-62A3-42FF-B624-A9738A54B67D}" type="pres">
      <dgm:prSet presAssocID="{95E4FCB8-7905-4234-BA1D-C44FD11D5BB1}" presName="hierChild3" presStyleCnt="0"/>
      <dgm:spPr/>
    </dgm:pt>
    <dgm:pt modelId="{FDD29A6D-9497-448D-BD9B-26E166240BCA}" type="pres">
      <dgm:prSet presAssocID="{3904A7B8-5234-4BA3-9FC0-CDF86D0DE1EB}" presName="Name17" presStyleLbl="parChTrans1D3" presStyleIdx="2" presStyleCnt="4"/>
      <dgm:spPr/>
    </dgm:pt>
    <dgm:pt modelId="{B81B6C15-A8F1-4A1A-8B0A-D58422EAB22D}" type="pres">
      <dgm:prSet presAssocID="{4007E0BF-12F0-4982-B747-D254ED6C7E7C}" presName="hierRoot3" presStyleCnt="0"/>
      <dgm:spPr/>
    </dgm:pt>
    <dgm:pt modelId="{A9AC3222-C684-474E-A263-4A31F3190B2D}" type="pres">
      <dgm:prSet presAssocID="{4007E0BF-12F0-4982-B747-D254ED6C7E7C}" presName="composite3" presStyleCnt="0"/>
      <dgm:spPr/>
    </dgm:pt>
    <dgm:pt modelId="{8C4C9C50-EE77-482B-AA53-DA6A2FEF444B}" type="pres">
      <dgm:prSet presAssocID="{4007E0BF-12F0-4982-B747-D254ED6C7E7C}" presName="background3" presStyleLbl="node3" presStyleIdx="2" presStyleCnt="4"/>
      <dgm:spPr/>
    </dgm:pt>
    <dgm:pt modelId="{7E1F48DC-18FF-4EE2-BB31-6C872429C54E}" type="pres">
      <dgm:prSet presAssocID="{4007E0BF-12F0-4982-B747-D254ED6C7E7C}" presName="text3" presStyleLbl="fgAcc3" presStyleIdx="2" presStyleCnt="4">
        <dgm:presLayoutVars>
          <dgm:chPref val="3"/>
        </dgm:presLayoutVars>
      </dgm:prSet>
      <dgm:spPr/>
    </dgm:pt>
    <dgm:pt modelId="{FE2A02C7-C8E4-49AA-99BD-B225D52C6068}" type="pres">
      <dgm:prSet presAssocID="{4007E0BF-12F0-4982-B747-D254ED6C7E7C}" presName="hierChild4" presStyleCnt="0"/>
      <dgm:spPr/>
    </dgm:pt>
    <dgm:pt modelId="{73363E95-30B5-4DC0-A16B-AF557742CC19}" type="pres">
      <dgm:prSet presAssocID="{DBC66322-EB80-49D0-8931-A0AB0D15F2DB}" presName="Name17" presStyleLbl="parChTrans1D3" presStyleIdx="3" presStyleCnt="4"/>
      <dgm:spPr/>
    </dgm:pt>
    <dgm:pt modelId="{EAA011B4-2998-4E70-BE4D-660806841B8C}" type="pres">
      <dgm:prSet presAssocID="{CEDEB153-501A-4D0D-AA32-9E40891BA225}" presName="hierRoot3" presStyleCnt="0"/>
      <dgm:spPr/>
    </dgm:pt>
    <dgm:pt modelId="{1739E3F7-DAAD-429E-9516-37EA6B025A0F}" type="pres">
      <dgm:prSet presAssocID="{CEDEB153-501A-4D0D-AA32-9E40891BA225}" presName="composite3" presStyleCnt="0"/>
      <dgm:spPr/>
    </dgm:pt>
    <dgm:pt modelId="{4EEC6103-2AE2-4A50-8986-1DF8F00093D7}" type="pres">
      <dgm:prSet presAssocID="{CEDEB153-501A-4D0D-AA32-9E40891BA225}" presName="background3" presStyleLbl="node3" presStyleIdx="3" presStyleCnt="4"/>
      <dgm:spPr/>
    </dgm:pt>
    <dgm:pt modelId="{0381A3B2-CAC5-4326-ABC6-24DA8AE6359A}" type="pres">
      <dgm:prSet presAssocID="{CEDEB153-501A-4D0D-AA32-9E40891BA225}" presName="text3" presStyleLbl="fgAcc3" presStyleIdx="3" presStyleCnt="4">
        <dgm:presLayoutVars>
          <dgm:chPref val="3"/>
        </dgm:presLayoutVars>
      </dgm:prSet>
      <dgm:spPr/>
      <dgm:t>
        <a:bodyPr/>
        <a:lstStyle/>
        <a:p>
          <a:endParaRPr lang="en-US"/>
        </a:p>
      </dgm:t>
    </dgm:pt>
    <dgm:pt modelId="{82C6D5ED-18CA-464B-B970-08C39BFE9399}" type="pres">
      <dgm:prSet presAssocID="{CEDEB153-501A-4D0D-AA32-9E40891BA225}" presName="hierChild4" presStyleCnt="0"/>
      <dgm:spPr/>
    </dgm:pt>
  </dgm:ptLst>
  <dgm:cxnLst>
    <dgm:cxn modelId="{4C7D308C-EA83-46AC-ADF2-B5689FCE84A7}" srcId="{95E4FCB8-7905-4234-BA1D-C44FD11D5BB1}" destId="{4007E0BF-12F0-4982-B747-D254ED6C7E7C}" srcOrd="0" destOrd="0" parTransId="{3904A7B8-5234-4BA3-9FC0-CDF86D0DE1EB}" sibTransId="{01AE4A88-CD51-4061-8AF4-A48CE10D63E1}"/>
    <dgm:cxn modelId="{3719633D-1A61-4C6B-9640-B3D790FB967E}" type="presOf" srcId="{3904A7B8-5234-4BA3-9FC0-CDF86D0DE1EB}" destId="{FDD29A6D-9497-448D-BD9B-26E166240BCA}" srcOrd="0" destOrd="0" presId="urn:microsoft.com/office/officeart/2005/8/layout/hierarchy1"/>
    <dgm:cxn modelId="{92C1E0AE-0368-4570-82D4-3F37312F78AE}" type="presOf" srcId="{05053A22-DC15-44E9-970F-EE3B93CC5CFC}" destId="{20C4DE15-F164-4256-BCA4-7BDACB44D528}" srcOrd="0" destOrd="0" presId="urn:microsoft.com/office/officeart/2005/8/layout/hierarchy1"/>
    <dgm:cxn modelId="{CC15B001-5601-463C-A0BC-C596E11C3AF4}" type="presOf" srcId="{4868D77D-CDA9-4F06-B621-8E4FF5240F05}" destId="{A04A9E87-20F0-4215-83F9-7E850E239D5D}" srcOrd="0" destOrd="0" presId="urn:microsoft.com/office/officeart/2005/8/layout/hierarchy1"/>
    <dgm:cxn modelId="{51325709-7503-4785-B88A-D6D4BCA0D5D5}" srcId="{935FE7C3-9301-4364-91E4-28C6B62BCA8A}" destId="{0B533114-D2A8-44EC-A8FF-D3EF55F8836D}" srcOrd="1" destOrd="0" parTransId="{88488056-BE41-42FC-BC9B-0D0AF7D6A13F}" sibTransId="{117B8AFB-0460-43EF-8482-F82590342531}"/>
    <dgm:cxn modelId="{0343E2B8-D58F-49F9-8F76-885A48923484}" srcId="{935FE7C3-9301-4364-91E4-28C6B62BCA8A}" destId="{B744F523-2878-416F-89F9-9CCC42370FF0}" srcOrd="0" destOrd="0" parTransId="{5F3807FD-666C-4942-8E2B-EFB1919C3895}" sibTransId="{C50C8EB3-91A8-4143-A864-AAD6F9F61F21}"/>
    <dgm:cxn modelId="{B9FCD344-83BD-48CD-A2DA-9A6A5428738D}" type="presOf" srcId="{DBC66322-EB80-49D0-8931-A0AB0D15F2DB}" destId="{73363E95-30B5-4DC0-A16B-AF557742CC19}" srcOrd="0" destOrd="0" presId="urn:microsoft.com/office/officeart/2005/8/layout/hierarchy1"/>
    <dgm:cxn modelId="{49333C44-FA7C-40CF-BA96-14E109A7476A}" type="presOf" srcId="{CEDEB153-501A-4D0D-AA32-9E40891BA225}" destId="{0381A3B2-CAC5-4326-ABC6-24DA8AE6359A}" srcOrd="0" destOrd="0" presId="urn:microsoft.com/office/officeart/2005/8/layout/hierarchy1"/>
    <dgm:cxn modelId="{F8C07947-3555-4954-80AC-C8F674262DBB}" type="presOf" srcId="{3EE38E9E-FDFD-4E2F-BC61-04A55985FCE7}" destId="{623E295D-47AF-4783-A398-8EB86EDEAE32}" srcOrd="0" destOrd="0" presId="urn:microsoft.com/office/officeart/2005/8/layout/hierarchy1"/>
    <dgm:cxn modelId="{D4937D14-14DB-4F9C-BB54-0876C2E9C2FE}" type="presOf" srcId="{5F3807FD-666C-4942-8E2B-EFB1919C3895}" destId="{1C82AF69-EB86-4C32-B2D3-E48D86A81063}" srcOrd="0" destOrd="0" presId="urn:microsoft.com/office/officeart/2005/8/layout/hierarchy1"/>
    <dgm:cxn modelId="{D770C6AD-BD0C-43A5-9027-FB916FE727A8}" srcId="{C0AB2103-1F22-49B1-A3DC-EA0EA310B61E}" destId="{95E4FCB8-7905-4234-BA1D-C44FD11D5BB1}" srcOrd="1" destOrd="0" parTransId="{05053A22-DC15-44E9-970F-EE3B93CC5CFC}" sibTransId="{1FC58853-6FED-4B6B-9CF6-6972D1960634}"/>
    <dgm:cxn modelId="{563FB07B-5051-44D1-9DB7-C787D02749F5}" srcId="{C0AB2103-1F22-49B1-A3DC-EA0EA310B61E}" destId="{935FE7C3-9301-4364-91E4-28C6B62BCA8A}" srcOrd="0" destOrd="0" parTransId="{3EE38E9E-FDFD-4E2F-BC61-04A55985FCE7}" sibTransId="{0A35F94E-51BE-484A-8FD6-75A5930D3411}"/>
    <dgm:cxn modelId="{DDBEADE2-E1DD-470F-AB8F-071B7FA1C99C}" type="presOf" srcId="{88488056-BE41-42FC-BC9B-0D0AF7D6A13F}" destId="{0861858D-CA79-448A-A7E0-9299E8C90E24}" srcOrd="0" destOrd="0" presId="urn:microsoft.com/office/officeart/2005/8/layout/hierarchy1"/>
    <dgm:cxn modelId="{CBC03BA0-75F7-4DE6-AD86-1F3CE64C5469}" srcId="{4868D77D-CDA9-4F06-B621-8E4FF5240F05}" destId="{C0AB2103-1F22-49B1-A3DC-EA0EA310B61E}" srcOrd="0" destOrd="0" parTransId="{62AA8F36-A570-4C65-B47E-F02021E51DE5}" sibTransId="{F55C1015-90E6-4025-B6C4-5895BEF57164}"/>
    <dgm:cxn modelId="{08F3BB3B-5A5E-4062-B462-E4CD7F1AB30F}" type="presOf" srcId="{C0AB2103-1F22-49B1-A3DC-EA0EA310B61E}" destId="{03A57368-7D35-45C7-ABFE-F6EBB22911D8}" srcOrd="0" destOrd="0" presId="urn:microsoft.com/office/officeart/2005/8/layout/hierarchy1"/>
    <dgm:cxn modelId="{D347CE0D-C6D4-4498-A135-4DF83CF12A4D}" srcId="{95E4FCB8-7905-4234-BA1D-C44FD11D5BB1}" destId="{CEDEB153-501A-4D0D-AA32-9E40891BA225}" srcOrd="1" destOrd="0" parTransId="{DBC66322-EB80-49D0-8931-A0AB0D15F2DB}" sibTransId="{0C186A70-5B16-41F9-A069-8D11392DBADB}"/>
    <dgm:cxn modelId="{A61E5F63-90F0-4119-B889-F3F76FC51BD2}" type="presOf" srcId="{0B533114-D2A8-44EC-A8FF-D3EF55F8836D}" destId="{4B275986-3FFF-450B-9AC5-D50B9304FC7C}" srcOrd="0" destOrd="0" presId="urn:microsoft.com/office/officeart/2005/8/layout/hierarchy1"/>
    <dgm:cxn modelId="{174D3E57-3FEE-4C02-8C89-0BD9EFCD101C}" type="presOf" srcId="{95E4FCB8-7905-4234-BA1D-C44FD11D5BB1}" destId="{609C5228-AF38-4D8C-BE4C-C45B2C3B112D}" srcOrd="0" destOrd="0" presId="urn:microsoft.com/office/officeart/2005/8/layout/hierarchy1"/>
    <dgm:cxn modelId="{A18615A3-4C75-4839-BD2B-53D44A178C44}" type="presOf" srcId="{4007E0BF-12F0-4982-B747-D254ED6C7E7C}" destId="{7E1F48DC-18FF-4EE2-BB31-6C872429C54E}" srcOrd="0" destOrd="0" presId="urn:microsoft.com/office/officeart/2005/8/layout/hierarchy1"/>
    <dgm:cxn modelId="{3B102FEC-1003-477A-A127-B6FF097FFD88}" type="presOf" srcId="{B744F523-2878-416F-89F9-9CCC42370FF0}" destId="{C7539957-0CBB-4150-BAA5-C4D0782A98E7}" srcOrd="0" destOrd="0" presId="urn:microsoft.com/office/officeart/2005/8/layout/hierarchy1"/>
    <dgm:cxn modelId="{C39CB330-0610-49B2-92D1-2D6B5E79C5DC}" type="presOf" srcId="{935FE7C3-9301-4364-91E4-28C6B62BCA8A}" destId="{3564031E-11A8-40E9-BEF2-DFBB95E4DED7}" srcOrd="0" destOrd="0" presId="urn:microsoft.com/office/officeart/2005/8/layout/hierarchy1"/>
    <dgm:cxn modelId="{9851F6DC-F2E9-4CD1-8C13-3D420B27BE3D}" type="presParOf" srcId="{A04A9E87-20F0-4215-83F9-7E850E239D5D}" destId="{3BC56D83-4916-4724-BA5F-8867ADF24A38}" srcOrd="0" destOrd="0" presId="urn:microsoft.com/office/officeart/2005/8/layout/hierarchy1"/>
    <dgm:cxn modelId="{F47D3C61-39B4-42B0-8DFE-E88780F422E5}" type="presParOf" srcId="{3BC56D83-4916-4724-BA5F-8867ADF24A38}" destId="{8D45F4CE-CF0A-472F-BD3F-E0FAB73C4D7E}" srcOrd="0" destOrd="0" presId="urn:microsoft.com/office/officeart/2005/8/layout/hierarchy1"/>
    <dgm:cxn modelId="{2DCA483A-FD2A-475E-BCFA-02754B218D3C}" type="presParOf" srcId="{8D45F4CE-CF0A-472F-BD3F-E0FAB73C4D7E}" destId="{59DA9DCC-3931-45B1-B90A-4D5DA62FA6BB}" srcOrd="0" destOrd="0" presId="urn:microsoft.com/office/officeart/2005/8/layout/hierarchy1"/>
    <dgm:cxn modelId="{5AD77E13-DCAA-457F-996A-35654D61FE56}" type="presParOf" srcId="{8D45F4CE-CF0A-472F-BD3F-E0FAB73C4D7E}" destId="{03A57368-7D35-45C7-ABFE-F6EBB22911D8}" srcOrd="1" destOrd="0" presId="urn:microsoft.com/office/officeart/2005/8/layout/hierarchy1"/>
    <dgm:cxn modelId="{0F0B3942-D9BF-44C7-B59F-3A6A1D6BBBF2}" type="presParOf" srcId="{3BC56D83-4916-4724-BA5F-8867ADF24A38}" destId="{CD50045B-32DD-48E3-8FED-B9951C1BCE9F}" srcOrd="1" destOrd="0" presId="urn:microsoft.com/office/officeart/2005/8/layout/hierarchy1"/>
    <dgm:cxn modelId="{93AF9658-4DBD-47D0-A161-EC3449954296}" type="presParOf" srcId="{CD50045B-32DD-48E3-8FED-B9951C1BCE9F}" destId="{623E295D-47AF-4783-A398-8EB86EDEAE32}" srcOrd="0" destOrd="0" presId="urn:microsoft.com/office/officeart/2005/8/layout/hierarchy1"/>
    <dgm:cxn modelId="{0AF839A1-5C10-4C35-A411-B27177A83C7F}" type="presParOf" srcId="{CD50045B-32DD-48E3-8FED-B9951C1BCE9F}" destId="{7FF9BDAE-F30B-4E69-A4E6-775B1CE39A15}" srcOrd="1" destOrd="0" presId="urn:microsoft.com/office/officeart/2005/8/layout/hierarchy1"/>
    <dgm:cxn modelId="{06FD3E2D-E779-4995-9CC7-E2F237870BAA}" type="presParOf" srcId="{7FF9BDAE-F30B-4E69-A4E6-775B1CE39A15}" destId="{8A39F3EE-66DA-4BC4-A95C-000690546B33}" srcOrd="0" destOrd="0" presId="urn:microsoft.com/office/officeart/2005/8/layout/hierarchy1"/>
    <dgm:cxn modelId="{06E28242-87AB-437B-84FD-7D750C86FB20}" type="presParOf" srcId="{8A39F3EE-66DA-4BC4-A95C-000690546B33}" destId="{6F2925E8-D3E5-49EE-8772-BEB26CD8A5FD}" srcOrd="0" destOrd="0" presId="urn:microsoft.com/office/officeart/2005/8/layout/hierarchy1"/>
    <dgm:cxn modelId="{5C9D531E-8690-4670-9F0F-8CC9B8A01435}" type="presParOf" srcId="{8A39F3EE-66DA-4BC4-A95C-000690546B33}" destId="{3564031E-11A8-40E9-BEF2-DFBB95E4DED7}" srcOrd="1" destOrd="0" presId="urn:microsoft.com/office/officeart/2005/8/layout/hierarchy1"/>
    <dgm:cxn modelId="{1AC806F4-D3FB-4D72-861A-BFF1F384A8E6}" type="presParOf" srcId="{7FF9BDAE-F30B-4E69-A4E6-775B1CE39A15}" destId="{BD8F1750-5129-4834-B01A-7204612D61B9}" srcOrd="1" destOrd="0" presId="urn:microsoft.com/office/officeart/2005/8/layout/hierarchy1"/>
    <dgm:cxn modelId="{EAFC990F-EA0A-42C8-AB94-C084F1148C9E}" type="presParOf" srcId="{BD8F1750-5129-4834-B01A-7204612D61B9}" destId="{1C82AF69-EB86-4C32-B2D3-E48D86A81063}" srcOrd="0" destOrd="0" presId="urn:microsoft.com/office/officeart/2005/8/layout/hierarchy1"/>
    <dgm:cxn modelId="{B5D8D08A-88BC-468A-9550-3C38C991E91F}" type="presParOf" srcId="{BD8F1750-5129-4834-B01A-7204612D61B9}" destId="{767284E5-7B78-4288-BB43-68FC25438D08}" srcOrd="1" destOrd="0" presId="urn:microsoft.com/office/officeart/2005/8/layout/hierarchy1"/>
    <dgm:cxn modelId="{35670A08-34CA-4505-A836-068D3A7D587A}" type="presParOf" srcId="{767284E5-7B78-4288-BB43-68FC25438D08}" destId="{11262913-DB48-4DC3-BD2C-50AECF834D71}" srcOrd="0" destOrd="0" presId="urn:microsoft.com/office/officeart/2005/8/layout/hierarchy1"/>
    <dgm:cxn modelId="{1353AC2E-9FD2-427E-A803-F7ABFA1A4CCD}" type="presParOf" srcId="{11262913-DB48-4DC3-BD2C-50AECF834D71}" destId="{377AE5F1-D0E4-4A55-AF43-DA9579FEC913}" srcOrd="0" destOrd="0" presId="urn:microsoft.com/office/officeart/2005/8/layout/hierarchy1"/>
    <dgm:cxn modelId="{393ECF15-FD18-46A9-9A71-CA836CE37187}" type="presParOf" srcId="{11262913-DB48-4DC3-BD2C-50AECF834D71}" destId="{C7539957-0CBB-4150-BAA5-C4D0782A98E7}" srcOrd="1" destOrd="0" presId="urn:microsoft.com/office/officeart/2005/8/layout/hierarchy1"/>
    <dgm:cxn modelId="{F19AEAE3-4CD5-4394-9D82-491CFA39B0D3}" type="presParOf" srcId="{767284E5-7B78-4288-BB43-68FC25438D08}" destId="{1CF813DC-ABB0-489E-A0ED-0760FA74AD50}" srcOrd="1" destOrd="0" presId="urn:microsoft.com/office/officeart/2005/8/layout/hierarchy1"/>
    <dgm:cxn modelId="{ACD8DE5F-2D92-431B-B918-D4129CFFCDCC}" type="presParOf" srcId="{BD8F1750-5129-4834-B01A-7204612D61B9}" destId="{0861858D-CA79-448A-A7E0-9299E8C90E24}" srcOrd="2" destOrd="0" presId="urn:microsoft.com/office/officeart/2005/8/layout/hierarchy1"/>
    <dgm:cxn modelId="{A50FB6D3-255B-46FE-8766-04A246D713B4}" type="presParOf" srcId="{BD8F1750-5129-4834-B01A-7204612D61B9}" destId="{6A20C488-2615-465D-8D17-39552B225716}" srcOrd="3" destOrd="0" presId="urn:microsoft.com/office/officeart/2005/8/layout/hierarchy1"/>
    <dgm:cxn modelId="{43A21F53-9073-487C-887E-691BCE4FDC9D}" type="presParOf" srcId="{6A20C488-2615-465D-8D17-39552B225716}" destId="{6F089BB2-430B-4460-BC29-AC18C1D18479}" srcOrd="0" destOrd="0" presId="urn:microsoft.com/office/officeart/2005/8/layout/hierarchy1"/>
    <dgm:cxn modelId="{1D3C62A3-E6CB-4096-83CE-91B41FE5171B}" type="presParOf" srcId="{6F089BB2-430B-4460-BC29-AC18C1D18479}" destId="{68B8BE5F-DAB0-4192-B5A8-3F664C298D93}" srcOrd="0" destOrd="0" presId="urn:microsoft.com/office/officeart/2005/8/layout/hierarchy1"/>
    <dgm:cxn modelId="{DEC70553-710A-44AE-88DD-6C8F6BAA91DA}" type="presParOf" srcId="{6F089BB2-430B-4460-BC29-AC18C1D18479}" destId="{4B275986-3FFF-450B-9AC5-D50B9304FC7C}" srcOrd="1" destOrd="0" presId="urn:microsoft.com/office/officeart/2005/8/layout/hierarchy1"/>
    <dgm:cxn modelId="{C90ADB47-4649-4BD8-94BD-D18F2064C2AE}" type="presParOf" srcId="{6A20C488-2615-465D-8D17-39552B225716}" destId="{60FE32DE-2B19-4BCC-97BC-012C97FD27D4}" srcOrd="1" destOrd="0" presId="urn:microsoft.com/office/officeart/2005/8/layout/hierarchy1"/>
    <dgm:cxn modelId="{1139F387-D1B1-4FA0-A54A-69CD3CB1F297}" type="presParOf" srcId="{CD50045B-32DD-48E3-8FED-B9951C1BCE9F}" destId="{20C4DE15-F164-4256-BCA4-7BDACB44D528}" srcOrd="2" destOrd="0" presId="urn:microsoft.com/office/officeart/2005/8/layout/hierarchy1"/>
    <dgm:cxn modelId="{59E1AA1E-CE7A-4E62-9034-D0BCE7D2DAC3}" type="presParOf" srcId="{CD50045B-32DD-48E3-8FED-B9951C1BCE9F}" destId="{4DE672B5-25F1-4698-B013-B4490FB2F5FC}" srcOrd="3" destOrd="0" presId="urn:microsoft.com/office/officeart/2005/8/layout/hierarchy1"/>
    <dgm:cxn modelId="{46D4934E-F525-4E2B-B8B9-1BC0317D565E}" type="presParOf" srcId="{4DE672B5-25F1-4698-B013-B4490FB2F5FC}" destId="{E7F3700D-A729-4D7D-8D0D-3B4CB60B3E48}" srcOrd="0" destOrd="0" presId="urn:microsoft.com/office/officeart/2005/8/layout/hierarchy1"/>
    <dgm:cxn modelId="{D100A49D-CB5E-4EF3-99E1-1AF00306FC70}" type="presParOf" srcId="{E7F3700D-A729-4D7D-8D0D-3B4CB60B3E48}" destId="{62B70DA6-3A7B-4AEC-ABE2-DB1C97E6E7F4}" srcOrd="0" destOrd="0" presId="urn:microsoft.com/office/officeart/2005/8/layout/hierarchy1"/>
    <dgm:cxn modelId="{665D0EB0-FAB5-442F-B4C0-5AE3B9D4CE60}" type="presParOf" srcId="{E7F3700D-A729-4D7D-8D0D-3B4CB60B3E48}" destId="{609C5228-AF38-4D8C-BE4C-C45B2C3B112D}" srcOrd="1" destOrd="0" presId="urn:microsoft.com/office/officeart/2005/8/layout/hierarchy1"/>
    <dgm:cxn modelId="{9D6619DB-79D6-4F9C-8A68-E54CDDFA2D45}" type="presParOf" srcId="{4DE672B5-25F1-4698-B013-B4490FB2F5FC}" destId="{37BF6E24-62A3-42FF-B624-A9738A54B67D}" srcOrd="1" destOrd="0" presId="urn:microsoft.com/office/officeart/2005/8/layout/hierarchy1"/>
    <dgm:cxn modelId="{87995C15-15F4-491C-BEE5-C9B873674774}" type="presParOf" srcId="{37BF6E24-62A3-42FF-B624-A9738A54B67D}" destId="{FDD29A6D-9497-448D-BD9B-26E166240BCA}" srcOrd="0" destOrd="0" presId="urn:microsoft.com/office/officeart/2005/8/layout/hierarchy1"/>
    <dgm:cxn modelId="{877C7536-E59A-48DC-9E71-B4E58FB4991D}" type="presParOf" srcId="{37BF6E24-62A3-42FF-B624-A9738A54B67D}" destId="{B81B6C15-A8F1-4A1A-8B0A-D58422EAB22D}" srcOrd="1" destOrd="0" presId="urn:microsoft.com/office/officeart/2005/8/layout/hierarchy1"/>
    <dgm:cxn modelId="{E1D431E9-7183-4C27-A922-C237DDDB40AA}" type="presParOf" srcId="{B81B6C15-A8F1-4A1A-8B0A-D58422EAB22D}" destId="{A9AC3222-C684-474E-A263-4A31F3190B2D}" srcOrd="0" destOrd="0" presId="urn:microsoft.com/office/officeart/2005/8/layout/hierarchy1"/>
    <dgm:cxn modelId="{53AA59E6-2739-4D71-83C9-E2B30D3B8277}" type="presParOf" srcId="{A9AC3222-C684-474E-A263-4A31F3190B2D}" destId="{8C4C9C50-EE77-482B-AA53-DA6A2FEF444B}" srcOrd="0" destOrd="0" presId="urn:microsoft.com/office/officeart/2005/8/layout/hierarchy1"/>
    <dgm:cxn modelId="{5FD59C69-AC21-49C6-A03E-3B3E3947376C}" type="presParOf" srcId="{A9AC3222-C684-474E-A263-4A31F3190B2D}" destId="{7E1F48DC-18FF-4EE2-BB31-6C872429C54E}" srcOrd="1" destOrd="0" presId="urn:microsoft.com/office/officeart/2005/8/layout/hierarchy1"/>
    <dgm:cxn modelId="{538F2FF0-BD84-41DE-8276-BEA8B3F395B4}" type="presParOf" srcId="{B81B6C15-A8F1-4A1A-8B0A-D58422EAB22D}" destId="{FE2A02C7-C8E4-49AA-99BD-B225D52C6068}" srcOrd="1" destOrd="0" presId="urn:microsoft.com/office/officeart/2005/8/layout/hierarchy1"/>
    <dgm:cxn modelId="{BDB00BB9-CCE9-4861-AC68-E6F4227CE534}" type="presParOf" srcId="{37BF6E24-62A3-42FF-B624-A9738A54B67D}" destId="{73363E95-30B5-4DC0-A16B-AF557742CC19}" srcOrd="2" destOrd="0" presId="urn:microsoft.com/office/officeart/2005/8/layout/hierarchy1"/>
    <dgm:cxn modelId="{508B346A-22ED-40A8-86A0-A320F35F0B51}" type="presParOf" srcId="{37BF6E24-62A3-42FF-B624-A9738A54B67D}" destId="{EAA011B4-2998-4E70-BE4D-660806841B8C}" srcOrd="3" destOrd="0" presId="urn:microsoft.com/office/officeart/2005/8/layout/hierarchy1"/>
    <dgm:cxn modelId="{7747FB70-82AB-4D10-97C7-BDD611890096}" type="presParOf" srcId="{EAA011B4-2998-4E70-BE4D-660806841B8C}" destId="{1739E3F7-DAAD-429E-9516-37EA6B025A0F}" srcOrd="0" destOrd="0" presId="urn:microsoft.com/office/officeart/2005/8/layout/hierarchy1"/>
    <dgm:cxn modelId="{5665C4BF-E9D4-48C1-849D-CC86489D5D7E}" type="presParOf" srcId="{1739E3F7-DAAD-429E-9516-37EA6B025A0F}" destId="{4EEC6103-2AE2-4A50-8986-1DF8F00093D7}" srcOrd="0" destOrd="0" presId="urn:microsoft.com/office/officeart/2005/8/layout/hierarchy1"/>
    <dgm:cxn modelId="{70F96767-5A62-4BC0-A49E-255CDD5CF4C1}" type="presParOf" srcId="{1739E3F7-DAAD-429E-9516-37EA6B025A0F}" destId="{0381A3B2-CAC5-4326-ABC6-24DA8AE6359A}" srcOrd="1" destOrd="0" presId="urn:microsoft.com/office/officeart/2005/8/layout/hierarchy1"/>
    <dgm:cxn modelId="{E963813D-17EB-45DB-BCA0-B7EFBCAE8DB8}" type="presParOf" srcId="{EAA011B4-2998-4E70-BE4D-660806841B8C}" destId="{82C6D5ED-18CA-464B-B970-08C39BFE9399}"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363E95-30B5-4DC0-A16B-AF557742CC19}">
      <dsp:nvSpPr>
        <dsp:cNvPr id="0" name=""/>
        <dsp:cNvSpPr/>
      </dsp:nvSpPr>
      <dsp:spPr>
        <a:xfrm>
          <a:off x="6293264" y="3478268"/>
          <a:ext cx="1081228" cy="514566"/>
        </a:xfrm>
        <a:custGeom>
          <a:avLst/>
          <a:gdLst/>
          <a:ahLst/>
          <a:cxnLst/>
          <a:rect l="0" t="0" r="0" b="0"/>
          <a:pathLst>
            <a:path>
              <a:moveTo>
                <a:pt x="0" y="0"/>
              </a:moveTo>
              <a:lnTo>
                <a:pt x="0" y="350662"/>
              </a:lnTo>
              <a:lnTo>
                <a:pt x="1081228" y="350662"/>
              </a:lnTo>
              <a:lnTo>
                <a:pt x="1081228" y="5145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D29A6D-9497-448D-BD9B-26E166240BCA}">
      <dsp:nvSpPr>
        <dsp:cNvPr id="0" name=""/>
        <dsp:cNvSpPr/>
      </dsp:nvSpPr>
      <dsp:spPr>
        <a:xfrm>
          <a:off x="5212035" y="3478268"/>
          <a:ext cx="1081228" cy="514566"/>
        </a:xfrm>
        <a:custGeom>
          <a:avLst/>
          <a:gdLst/>
          <a:ahLst/>
          <a:cxnLst/>
          <a:rect l="0" t="0" r="0" b="0"/>
          <a:pathLst>
            <a:path>
              <a:moveTo>
                <a:pt x="1081228" y="0"/>
              </a:moveTo>
              <a:lnTo>
                <a:pt x="1081228" y="350662"/>
              </a:lnTo>
              <a:lnTo>
                <a:pt x="0" y="350662"/>
              </a:lnTo>
              <a:lnTo>
                <a:pt x="0" y="5145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C4DE15-F164-4256-BCA4-7BDACB44D528}">
      <dsp:nvSpPr>
        <dsp:cNvPr id="0" name=""/>
        <dsp:cNvSpPr/>
      </dsp:nvSpPr>
      <dsp:spPr>
        <a:xfrm>
          <a:off x="4130806" y="1840206"/>
          <a:ext cx="2162457" cy="514566"/>
        </a:xfrm>
        <a:custGeom>
          <a:avLst/>
          <a:gdLst/>
          <a:ahLst/>
          <a:cxnLst/>
          <a:rect l="0" t="0" r="0" b="0"/>
          <a:pathLst>
            <a:path>
              <a:moveTo>
                <a:pt x="0" y="0"/>
              </a:moveTo>
              <a:lnTo>
                <a:pt x="0" y="350662"/>
              </a:lnTo>
              <a:lnTo>
                <a:pt x="2162457" y="350662"/>
              </a:lnTo>
              <a:lnTo>
                <a:pt x="2162457" y="5145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61858D-CA79-448A-A7E0-9299E8C90E24}">
      <dsp:nvSpPr>
        <dsp:cNvPr id="0" name=""/>
        <dsp:cNvSpPr/>
      </dsp:nvSpPr>
      <dsp:spPr>
        <a:xfrm>
          <a:off x="1968348" y="3478268"/>
          <a:ext cx="1081228" cy="514566"/>
        </a:xfrm>
        <a:custGeom>
          <a:avLst/>
          <a:gdLst/>
          <a:ahLst/>
          <a:cxnLst/>
          <a:rect l="0" t="0" r="0" b="0"/>
          <a:pathLst>
            <a:path>
              <a:moveTo>
                <a:pt x="0" y="0"/>
              </a:moveTo>
              <a:lnTo>
                <a:pt x="0" y="350662"/>
              </a:lnTo>
              <a:lnTo>
                <a:pt x="1081228" y="350662"/>
              </a:lnTo>
              <a:lnTo>
                <a:pt x="1081228" y="5145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82AF69-EB86-4C32-B2D3-E48D86A81063}">
      <dsp:nvSpPr>
        <dsp:cNvPr id="0" name=""/>
        <dsp:cNvSpPr/>
      </dsp:nvSpPr>
      <dsp:spPr>
        <a:xfrm>
          <a:off x="887119" y="3478268"/>
          <a:ext cx="1081228" cy="514566"/>
        </a:xfrm>
        <a:custGeom>
          <a:avLst/>
          <a:gdLst/>
          <a:ahLst/>
          <a:cxnLst/>
          <a:rect l="0" t="0" r="0" b="0"/>
          <a:pathLst>
            <a:path>
              <a:moveTo>
                <a:pt x="1081228" y="0"/>
              </a:moveTo>
              <a:lnTo>
                <a:pt x="1081228" y="350662"/>
              </a:lnTo>
              <a:lnTo>
                <a:pt x="0" y="350662"/>
              </a:lnTo>
              <a:lnTo>
                <a:pt x="0" y="5145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3E295D-47AF-4783-A398-8EB86EDEAE32}">
      <dsp:nvSpPr>
        <dsp:cNvPr id="0" name=""/>
        <dsp:cNvSpPr/>
      </dsp:nvSpPr>
      <dsp:spPr>
        <a:xfrm>
          <a:off x="1968348" y="1840206"/>
          <a:ext cx="2162457" cy="514566"/>
        </a:xfrm>
        <a:custGeom>
          <a:avLst/>
          <a:gdLst/>
          <a:ahLst/>
          <a:cxnLst/>
          <a:rect l="0" t="0" r="0" b="0"/>
          <a:pathLst>
            <a:path>
              <a:moveTo>
                <a:pt x="2162457" y="0"/>
              </a:moveTo>
              <a:lnTo>
                <a:pt x="2162457" y="350662"/>
              </a:lnTo>
              <a:lnTo>
                <a:pt x="0" y="350662"/>
              </a:lnTo>
              <a:lnTo>
                <a:pt x="0" y="5145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DA9DCC-3931-45B1-B90A-4D5DA62FA6BB}">
      <dsp:nvSpPr>
        <dsp:cNvPr id="0" name=""/>
        <dsp:cNvSpPr/>
      </dsp:nvSpPr>
      <dsp:spPr>
        <a:xfrm>
          <a:off x="3246164" y="716711"/>
          <a:ext cx="1769283" cy="11234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A57368-7D35-45C7-ABFE-F6EBB22911D8}">
      <dsp:nvSpPr>
        <dsp:cNvPr id="0" name=""/>
        <dsp:cNvSpPr/>
      </dsp:nvSpPr>
      <dsp:spPr>
        <a:xfrm>
          <a:off x="3442751" y="903469"/>
          <a:ext cx="1769283" cy="1123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latin typeface="Bodoni MT Black" pitchFamily="18" charset="0"/>
            </a:rPr>
            <a:t>Types of pressure belts on globe</a:t>
          </a:r>
          <a:endParaRPr lang="en-US" sz="1700" kern="1200" dirty="0">
            <a:latin typeface="Bodoni MT Black" pitchFamily="18" charset="0"/>
          </a:endParaRPr>
        </a:p>
      </dsp:txBody>
      <dsp:txXfrm>
        <a:off x="3442751" y="903469"/>
        <a:ext cx="1769283" cy="1123495"/>
      </dsp:txXfrm>
    </dsp:sp>
    <dsp:sp modelId="{6F2925E8-D3E5-49EE-8772-BEB26CD8A5FD}">
      <dsp:nvSpPr>
        <dsp:cNvPr id="0" name=""/>
        <dsp:cNvSpPr/>
      </dsp:nvSpPr>
      <dsp:spPr>
        <a:xfrm>
          <a:off x="1083706" y="2354773"/>
          <a:ext cx="1769283" cy="11234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64031E-11A8-40E9-BEF2-DFBB95E4DED7}">
      <dsp:nvSpPr>
        <dsp:cNvPr id="0" name=""/>
        <dsp:cNvSpPr/>
      </dsp:nvSpPr>
      <dsp:spPr>
        <a:xfrm>
          <a:off x="1280293" y="2541531"/>
          <a:ext cx="1769283" cy="1123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latin typeface="Aharoni" pitchFamily="2" charset="-79"/>
              <a:cs typeface="Aharoni" pitchFamily="2" charset="-79"/>
            </a:rPr>
            <a:t>Dynamically induced</a:t>
          </a:r>
          <a:endParaRPr lang="en-US" sz="1700" kern="1200" dirty="0">
            <a:latin typeface="Aharoni" pitchFamily="2" charset="-79"/>
            <a:cs typeface="Aharoni" pitchFamily="2" charset="-79"/>
          </a:endParaRPr>
        </a:p>
      </dsp:txBody>
      <dsp:txXfrm>
        <a:off x="1280293" y="2541531"/>
        <a:ext cx="1769283" cy="1123495"/>
      </dsp:txXfrm>
    </dsp:sp>
    <dsp:sp modelId="{377AE5F1-D0E4-4A55-AF43-DA9579FEC913}">
      <dsp:nvSpPr>
        <dsp:cNvPr id="0" name=""/>
        <dsp:cNvSpPr/>
      </dsp:nvSpPr>
      <dsp:spPr>
        <a:xfrm>
          <a:off x="2477" y="3992835"/>
          <a:ext cx="1769283" cy="11234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539957-0CBB-4150-BAA5-C4D0782A98E7}">
      <dsp:nvSpPr>
        <dsp:cNvPr id="0" name=""/>
        <dsp:cNvSpPr/>
      </dsp:nvSpPr>
      <dsp:spPr>
        <a:xfrm>
          <a:off x="199065" y="4179593"/>
          <a:ext cx="1769283" cy="1123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latin typeface="Aharoni" pitchFamily="2" charset="-79"/>
              <a:cs typeface="Aharoni" pitchFamily="2" charset="-79"/>
            </a:rPr>
            <a:t>Subtropical high pressure belt (North &amp; South)</a:t>
          </a:r>
          <a:endParaRPr lang="en-US" sz="1700" kern="1200" dirty="0">
            <a:latin typeface="Aharoni" pitchFamily="2" charset="-79"/>
            <a:cs typeface="Aharoni" pitchFamily="2" charset="-79"/>
          </a:endParaRPr>
        </a:p>
      </dsp:txBody>
      <dsp:txXfrm>
        <a:off x="199065" y="4179593"/>
        <a:ext cx="1769283" cy="1123495"/>
      </dsp:txXfrm>
    </dsp:sp>
    <dsp:sp modelId="{68B8BE5F-DAB0-4192-B5A8-3F664C298D93}">
      <dsp:nvSpPr>
        <dsp:cNvPr id="0" name=""/>
        <dsp:cNvSpPr/>
      </dsp:nvSpPr>
      <dsp:spPr>
        <a:xfrm>
          <a:off x="2164935" y="3992835"/>
          <a:ext cx="1769283" cy="11234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275986-3FFF-450B-9AC5-D50B9304FC7C}">
      <dsp:nvSpPr>
        <dsp:cNvPr id="0" name=""/>
        <dsp:cNvSpPr/>
      </dsp:nvSpPr>
      <dsp:spPr>
        <a:xfrm>
          <a:off x="2361522" y="4179593"/>
          <a:ext cx="1769283" cy="1123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latin typeface="Aharoni" pitchFamily="2" charset="-79"/>
              <a:cs typeface="Aharoni" pitchFamily="2" charset="-79"/>
            </a:rPr>
            <a:t>Subtropical low pressure belt (North &amp; South</a:t>
          </a:r>
          <a:r>
            <a:rPr lang="en-US" sz="1700" kern="1200" dirty="0" smtClean="0"/>
            <a:t>)</a:t>
          </a:r>
          <a:endParaRPr lang="en-US" sz="1700" kern="1200" dirty="0"/>
        </a:p>
      </dsp:txBody>
      <dsp:txXfrm>
        <a:off x="2361522" y="4179593"/>
        <a:ext cx="1769283" cy="1123495"/>
      </dsp:txXfrm>
    </dsp:sp>
    <dsp:sp modelId="{62B70DA6-3A7B-4AEC-ABE2-DB1C97E6E7F4}">
      <dsp:nvSpPr>
        <dsp:cNvPr id="0" name=""/>
        <dsp:cNvSpPr/>
      </dsp:nvSpPr>
      <dsp:spPr>
        <a:xfrm>
          <a:off x="5408622" y="2354773"/>
          <a:ext cx="1769283" cy="11234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9C5228-AF38-4D8C-BE4C-C45B2C3B112D}">
      <dsp:nvSpPr>
        <dsp:cNvPr id="0" name=""/>
        <dsp:cNvSpPr/>
      </dsp:nvSpPr>
      <dsp:spPr>
        <a:xfrm>
          <a:off x="5605209" y="2541531"/>
          <a:ext cx="1769283" cy="1123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latin typeface="Aharoni" pitchFamily="2" charset="-79"/>
              <a:cs typeface="Aharoni" pitchFamily="2" charset="-79"/>
            </a:rPr>
            <a:t>Thermally induced</a:t>
          </a:r>
          <a:endParaRPr lang="en-US" sz="1700" kern="1200" dirty="0">
            <a:latin typeface="Aharoni" pitchFamily="2" charset="-79"/>
            <a:cs typeface="Aharoni" pitchFamily="2" charset="-79"/>
          </a:endParaRPr>
        </a:p>
      </dsp:txBody>
      <dsp:txXfrm>
        <a:off x="5605209" y="2541531"/>
        <a:ext cx="1769283" cy="1123495"/>
      </dsp:txXfrm>
    </dsp:sp>
    <dsp:sp modelId="{8C4C9C50-EE77-482B-AA53-DA6A2FEF444B}">
      <dsp:nvSpPr>
        <dsp:cNvPr id="0" name=""/>
        <dsp:cNvSpPr/>
      </dsp:nvSpPr>
      <dsp:spPr>
        <a:xfrm>
          <a:off x="4327393" y="3992835"/>
          <a:ext cx="1769283" cy="11234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F48DC-18FF-4EE2-BB31-6C872429C54E}">
      <dsp:nvSpPr>
        <dsp:cNvPr id="0" name=""/>
        <dsp:cNvSpPr/>
      </dsp:nvSpPr>
      <dsp:spPr>
        <a:xfrm>
          <a:off x="4523980" y="4179593"/>
          <a:ext cx="1769283" cy="1123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latin typeface="Aharoni" pitchFamily="2" charset="-79"/>
              <a:cs typeface="Aharoni" pitchFamily="2" charset="-79"/>
            </a:rPr>
            <a:t>Equatorial low pressure belt.</a:t>
          </a:r>
          <a:endParaRPr lang="en-US" sz="1700" kern="1200" dirty="0">
            <a:latin typeface="Aharoni" pitchFamily="2" charset="-79"/>
            <a:cs typeface="Aharoni" pitchFamily="2" charset="-79"/>
          </a:endParaRPr>
        </a:p>
      </dsp:txBody>
      <dsp:txXfrm>
        <a:off x="4523980" y="4179593"/>
        <a:ext cx="1769283" cy="1123495"/>
      </dsp:txXfrm>
    </dsp:sp>
    <dsp:sp modelId="{4EEC6103-2AE2-4A50-8986-1DF8F00093D7}">
      <dsp:nvSpPr>
        <dsp:cNvPr id="0" name=""/>
        <dsp:cNvSpPr/>
      </dsp:nvSpPr>
      <dsp:spPr>
        <a:xfrm>
          <a:off x="6489851" y="3992835"/>
          <a:ext cx="1769283" cy="11234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81A3B2-CAC5-4326-ABC6-24DA8AE6359A}">
      <dsp:nvSpPr>
        <dsp:cNvPr id="0" name=""/>
        <dsp:cNvSpPr/>
      </dsp:nvSpPr>
      <dsp:spPr>
        <a:xfrm>
          <a:off x="6686438" y="4179593"/>
          <a:ext cx="1769283" cy="1123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latin typeface="Aharoni" pitchFamily="2" charset="-79"/>
              <a:cs typeface="Aharoni" pitchFamily="2" charset="-79"/>
            </a:rPr>
            <a:t>Polar high pressure belt (North &amp; South)</a:t>
          </a:r>
          <a:endParaRPr lang="en-US" sz="1700" kern="1200" dirty="0">
            <a:latin typeface="Aharoni" pitchFamily="2" charset="-79"/>
            <a:cs typeface="Aharoni" pitchFamily="2" charset="-79"/>
          </a:endParaRPr>
        </a:p>
      </dsp:txBody>
      <dsp:txXfrm>
        <a:off x="6686438" y="4179593"/>
        <a:ext cx="1769283" cy="11234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EB9153-2A96-4A2C-B227-893D1419E872}"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B9153-2A96-4A2C-B227-893D1419E872}"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B9153-2A96-4A2C-B227-893D1419E872}"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B9153-2A96-4A2C-B227-893D1419E872}"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EB9153-2A96-4A2C-B227-893D1419E872}"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EB9153-2A96-4A2C-B227-893D1419E872}"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EB9153-2A96-4A2C-B227-893D1419E872}" type="datetimeFigureOut">
              <a:rPr lang="en-US" smtClean="0"/>
              <a:pPr/>
              <a:t>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EB9153-2A96-4A2C-B227-893D1419E872}" type="datetimeFigureOut">
              <a:rPr lang="en-US" smtClean="0"/>
              <a:pPr/>
              <a:t>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B9153-2A96-4A2C-B227-893D1419E872}" type="datetimeFigureOut">
              <a:rPr lang="en-US" smtClean="0"/>
              <a:pPr/>
              <a:t>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EB9153-2A96-4A2C-B227-893D1419E872}"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EB9153-2A96-4A2C-B227-893D1419E872}"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02595-230B-497E-B388-8748D12244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B9153-2A96-4A2C-B227-893D1419E872}" type="datetimeFigureOut">
              <a:rPr lang="en-US" smtClean="0"/>
              <a:pPr/>
              <a:t>1/30/2020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02595-230B-497E-B388-8748D12244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523999"/>
          </a:xfrm>
        </p:spPr>
        <p:txBody>
          <a:bodyPr>
            <a:normAutofit fontScale="90000"/>
          </a:bodyPr>
          <a:lstStyle/>
          <a:p>
            <a:r>
              <a:rPr lang="en-US" dirty="0" smtClean="0">
                <a:latin typeface="Bodoni MT Black" pitchFamily="18" charset="0"/>
              </a:rPr>
              <a:t>Horizontal Distribution of Air Pressure and pressure belt</a:t>
            </a:r>
            <a:endParaRPr lang="en-US" dirty="0">
              <a:latin typeface="Bodoni MT Black" pitchFamily="18" charset="0"/>
            </a:endParaRPr>
          </a:p>
        </p:txBody>
      </p:sp>
      <p:sp>
        <p:nvSpPr>
          <p:cNvPr id="3" name="Subtitle 2"/>
          <p:cNvSpPr>
            <a:spLocks noGrp="1"/>
          </p:cNvSpPr>
          <p:nvPr>
            <p:ph type="subTitle" idx="1"/>
          </p:nvPr>
        </p:nvSpPr>
        <p:spPr>
          <a:xfrm>
            <a:off x="228600" y="1905000"/>
            <a:ext cx="8610600" cy="4572000"/>
          </a:xfrm>
        </p:spPr>
        <p:txBody>
          <a:bodyPr>
            <a:normAutofit fontScale="92500" lnSpcReduction="20000"/>
          </a:bodyPr>
          <a:lstStyle/>
          <a:p>
            <a:pPr algn="l">
              <a:buFont typeface="Arial" pitchFamily="34" charset="0"/>
              <a:buChar char="•"/>
            </a:pPr>
            <a:r>
              <a:rPr lang="en-US" dirty="0" smtClean="0">
                <a:solidFill>
                  <a:schemeClr val="tx2"/>
                </a:solidFill>
                <a:latin typeface="Aparajita" pitchFamily="34" charset="0"/>
                <a:cs typeface="Aparajita" pitchFamily="34" charset="0"/>
              </a:rPr>
              <a:t>The horizontal distribution of air pressure on the globe is studied on the basis of Isobars. If we look at the globe then it appears that there is certain definite system of high and low pressure.</a:t>
            </a:r>
          </a:p>
          <a:p>
            <a:pPr algn="l">
              <a:buFont typeface="Arial" pitchFamily="34" charset="0"/>
              <a:buChar char="•"/>
            </a:pPr>
            <a:r>
              <a:rPr lang="en-US" dirty="0" smtClean="0">
                <a:solidFill>
                  <a:schemeClr val="tx2"/>
                </a:solidFill>
                <a:latin typeface="Aparajita" pitchFamily="34" charset="0"/>
                <a:cs typeface="Aparajita" pitchFamily="34" charset="0"/>
              </a:rPr>
              <a:t>If, for generalization, the globe is considered to be homogeneous (either of land or water), then there should be regular and systematic zonal distribution of high and low pressure but the regularity of pressure belts is distributed due to unequal distribution of land and water on the globe. </a:t>
            </a:r>
          </a:p>
          <a:p>
            <a:pPr algn="l">
              <a:buFont typeface="Arial" pitchFamily="34" charset="0"/>
              <a:buChar char="•"/>
            </a:pPr>
            <a:r>
              <a:rPr lang="en-US" dirty="0" smtClean="0">
                <a:solidFill>
                  <a:schemeClr val="tx2"/>
                </a:solidFill>
                <a:latin typeface="Aparajita" pitchFamily="34" charset="0"/>
                <a:cs typeface="Aparajita" pitchFamily="34" charset="0"/>
              </a:rPr>
              <a:t>The pressure belts are discontinued in the northern hemisphere and several centers of pressure belt are developed but the pressure belts are found more or less in regular pattern in the southern hemisphere. </a:t>
            </a:r>
            <a:endParaRPr lang="en-US" dirty="0">
              <a:solidFill>
                <a:schemeClr val="tx2"/>
              </a:solidFill>
              <a:latin typeface="Aparajita" pitchFamily="34" charset="0"/>
              <a:cs typeface="Aparajit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i="1" dirty="0" smtClean="0">
                <a:latin typeface="Bodoni MT Black" pitchFamily="18" charset="0"/>
              </a:rPr>
              <a:t>continued</a:t>
            </a:r>
            <a:endParaRPr lang="en-US" i="1" dirty="0">
              <a:latin typeface="Bodoni MT Black" pitchFamily="18" charset="0"/>
            </a:endParaRPr>
          </a:p>
        </p:txBody>
      </p:sp>
      <p:sp>
        <p:nvSpPr>
          <p:cNvPr id="3" name="Content Placeholder 2"/>
          <p:cNvSpPr>
            <a:spLocks noGrp="1"/>
          </p:cNvSpPr>
          <p:nvPr>
            <p:ph idx="1"/>
          </p:nvPr>
        </p:nvSpPr>
        <p:spPr>
          <a:xfrm>
            <a:off x="228600" y="1295400"/>
            <a:ext cx="8610600" cy="5334000"/>
          </a:xfrm>
        </p:spPr>
        <p:txBody>
          <a:bodyPr>
            <a:normAutofit lnSpcReduction="10000"/>
          </a:bodyPr>
          <a:lstStyle/>
          <a:p>
            <a:r>
              <a:rPr lang="en-US" dirty="0" smtClean="0">
                <a:solidFill>
                  <a:schemeClr val="tx2"/>
                </a:solidFill>
                <a:latin typeface="Aparajita" pitchFamily="34" charset="0"/>
                <a:cs typeface="Aparajita" pitchFamily="34" charset="0"/>
              </a:rPr>
              <a:t>There is no definite trend of distribution of pressure from equator towards the poles. If the air pressure would have been the function of air temperature alone there should have been regular increase of pressure pole ward because temperature regularly decrease from the equator towards the poles but this is not the case. Because tropic of </a:t>
            </a:r>
            <a:r>
              <a:rPr lang="en-US" dirty="0" smtClean="0">
                <a:solidFill>
                  <a:schemeClr val="tx2"/>
                </a:solidFill>
                <a:latin typeface="Aparajita" pitchFamily="34" charset="0"/>
                <a:cs typeface="Aparajita" pitchFamily="34" charset="0"/>
              </a:rPr>
              <a:t>C</a:t>
            </a:r>
            <a:r>
              <a:rPr lang="en-US" dirty="0" smtClean="0">
                <a:solidFill>
                  <a:schemeClr val="tx2"/>
                </a:solidFill>
                <a:latin typeface="Aparajita" pitchFamily="34" charset="0"/>
                <a:cs typeface="Aparajita" pitchFamily="34" charset="0"/>
              </a:rPr>
              <a:t>ancer and tropic of Capricorn can not explained on the basis of temperature.</a:t>
            </a:r>
          </a:p>
          <a:p>
            <a:r>
              <a:rPr lang="en-US" dirty="0" smtClean="0">
                <a:solidFill>
                  <a:schemeClr val="tx2"/>
                </a:solidFill>
                <a:latin typeface="Aparajita" pitchFamily="34" charset="0"/>
                <a:cs typeface="Aparajita" pitchFamily="34" charset="0"/>
              </a:rPr>
              <a:t>It is obvious that pressure belts are not only induced by thermal factor but they are also induced by dynamic factors.</a:t>
            </a:r>
          </a:p>
          <a:p>
            <a:r>
              <a:rPr lang="en-US" dirty="0" smtClean="0">
                <a:solidFill>
                  <a:schemeClr val="tx2"/>
                </a:solidFill>
                <a:latin typeface="Aparajita" pitchFamily="34" charset="0"/>
                <a:cs typeface="Aparajita" pitchFamily="34" charset="0"/>
              </a:rPr>
              <a:t>In all there are seven pressure belts on the globe. </a:t>
            </a:r>
            <a:endParaRPr lang="en-US" dirty="0">
              <a:solidFill>
                <a:schemeClr val="tx2"/>
              </a:solidFill>
              <a:latin typeface="Aparajita" pitchFamily="34" charset="0"/>
              <a:cs typeface="Aparajit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381000"/>
          <a:ext cx="8458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ech\Downloads\IMG_20200130_130815.jpg"/>
          <p:cNvPicPr>
            <a:picLocks noChangeAspect="1" noChangeArrowheads="1"/>
          </p:cNvPicPr>
          <p:nvPr/>
        </p:nvPicPr>
        <p:blipFill>
          <a:blip r:embed="rId2" cstate="print"/>
          <a:srcRect/>
          <a:stretch>
            <a:fillRect/>
          </a:stretch>
        </p:blipFill>
        <p:spPr bwMode="auto">
          <a:xfrm>
            <a:off x="304800" y="228601"/>
            <a:ext cx="8458200" cy="6400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latin typeface="Bodoni MT Black" pitchFamily="18" charset="0"/>
              </a:rPr>
              <a:t>Equatorial low pressure belt </a:t>
            </a:r>
            <a:endParaRPr lang="en-US" dirty="0">
              <a:latin typeface="Bodoni MT Black" pitchFamily="18" charset="0"/>
            </a:endParaRPr>
          </a:p>
        </p:txBody>
      </p:sp>
      <p:sp>
        <p:nvSpPr>
          <p:cNvPr id="3" name="Content Placeholder 2"/>
          <p:cNvSpPr>
            <a:spLocks noGrp="1"/>
          </p:cNvSpPr>
          <p:nvPr>
            <p:ph idx="1"/>
          </p:nvPr>
        </p:nvSpPr>
        <p:spPr>
          <a:xfrm>
            <a:off x="228600" y="1143000"/>
            <a:ext cx="8686800" cy="5334000"/>
          </a:xfrm>
        </p:spPr>
        <p:txBody>
          <a:bodyPr>
            <a:normAutofit fontScale="77500" lnSpcReduction="20000"/>
          </a:bodyPr>
          <a:lstStyle/>
          <a:p>
            <a:r>
              <a:rPr lang="en-US" dirty="0" smtClean="0">
                <a:solidFill>
                  <a:schemeClr val="tx2"/>
                </a:solidFill>
                <a:latin typeface="Aparajita" pitchFamily="34" charset="0"/>
                <a:cs typeface="Aparajita" pitchFamily="34" charset="0"/>
              </a:rPr>
              <a:t>The equatorial low pressure belt is located on either side of the geographical equator in a zone extending between 5°N and 5°S latitudes but this zone is not stationary because there is seasonal shift of this belt with the north ward (Summer solstice) and southward (winter solstice) migration of the sun. </a:t>
            </a:r>
          </a:p>
          <a:p>
            <a:r>
              <a:rPr lang="en-US" dirty="0" smtClean="0">
                <a:solidFill>
                  <a:schemeClr val="tx2"/>
                </a:solidFill>
                <a:latin typeface="Aparajita" pitchFamily="34" charset="0"/>
                <a:cs typeface="Aparajita" pitchFamily="34" charset="0"/>
              </a:rPr>
              <a:t>The equatorial low pressure belt is thermally induced because the ground surface is intensely heated during the day due to almost vertical sun rays and thus the lowermost layers of air coming in contact with the heated ground surface also get warmed.</a:t>
            </a:r>
          </a:p>
          <a:p>
            <a:r>
              <a:rPr lang="en-US" dirty="0" smtClean="0">
                <a:solidFill>
                  <a:schemeClr val="tx2"/>
                </a:solidFill>
                <a:latin typeface="Aparajita" pitchFamily="34" charset="0"/>
                <a:cs typeface="Aparajita" pitchFamily="34" charset="0"/>
              </a:rPr>
              <a:t>Thus warmed air expands, becomes light and consequently rise upward causing low pressure.</a:t>
            </a:r>
          </a:p>
          <a:p>
            <a:r>
              <a:rPr lang="en-US" dirty="0" smtClean="0">
                <a:solidFill>
                  <a:schemeClr val="tx2"/>
                </a:solidFill>
                <a:latin typeface="Aparajita" pitchFamily="34" charset="0"/>
                <a:cs typeface="Aparajita" pitchFamily="34" charset="0"/>
              </a:rPr>
              <a:t>The equatorial low pressure belt represent the zone of convergence of north-east and south-east trade winds. </a:t>
            </a:r>
          </a:p>
          <a:p>
            <a:r>
              <a:rPr lang="en-US" dirty="0" smtClean="0">
                <a:solidFill>
                  <a:schemeClr val="tx2"/>
                </a:solidFill>
                <a:latin typeface="Aparajita" pitchFamily="34" charset="0"/>
                <a:cs typeface="Aparajita" pitchFamily="34" charset="0"/>
              </a:rPr>
              <a:t>Because of frequent calm conditions this belt is called a </a:t>
            </a:r>
            <a:r>
              <a:rPr lang="en-US" b="1" i="1" dirty="0" smtClean="0">
                <a:solidFill>
                  <a:schemeClr val="tx2"/>
                </a:solidFill>
                <a:latin typeface="Aparajita" pitchFamily="34" charset="0"/>
                <a:cs typeface="Aparajita" pitchFamily="34" charset="0"/>
              </a:rPr>
              <a:t>belt of calm or Doldrums.</a:t>
            </a:r>
            <a:endParaRPr lang="en-US" b="1" i="1" dirty="0">
              <a:solidFill>
                <a:schemeClr val="tx2"/>
              </a:solidFill>
              <a:latin typeface="Aparajita" pitchFamily="34" charset="0"/>
              <a:cs typeface="Aparajit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latin typeface="Bodoni MT Black" pitchFamily="18" charset="0"/>
              </a:rPr>
              <a:t>Sub-tropical high pressure belt</a:t>
            </a:r>
            <a:endParaRPr lang="en-US" dirty="0">
              <a:latin typeface="Bodoni MT Black" pitchFamily="18" charset="0"/>
            </a:endParaRPr>
          </a:p>
        </p:txBody>
      </p:sp>
      <p:sp>
        <p:nvSpPr>
          <p:cNvPr id="3" name="Content Placeholder 2"/>
          <p:cNvSpPr>
            <a:spLocks noGrp="1"/>
          </p:cNvSpPr>
          <p:nvPr>
            <p:ph idx="1"/>
          </p:nvPr>
        </p:nvSpPr>
        <p:spPr>
          <a:xfrm>
            <a:off x="457200" y="1295400"/>
            <a:ext cx="8229600" cy="5181600"/>
          </a:xfrm>
        </p:spPr>
        <p:txBody>
          <a:bodyPr>
            <a:normAutofit/>
          </a:bodyPr>
          <a:lstStyle/>
          <a:p>
            <a:r>
              <a:rPr lang="en-US" dirty="0" smtClean="0">
                <a:solidFill>
                  <a:schemeClr val="tx2"/>
                </a:solidFill>
                <a:latin typeface="Aparajita" pitchFamily="34" charset="0"/>
                <a:cs typeface="Aparajita" pitchFamily="34" charset="0"/>
              </a:rPr>
              <a:t>Sub-tropical high pressure belt extends between the latitudes of 25°-35° in both the hemispheres. It is important to note that this high pressure belt is not thermally induced because this zone, beside two to three winter months, receives fairly high temperature throughout the year. </a:t>
            </a:r>
          </a:p>
          <a:p>
            <a:r>
              <a:rPr lang="en-US" dirty="0" smtClean="0">
                <a:solidFill>
                  <a:schemeClr val="tx2"/>
                </a:solidFill>
                <a:latin typeface="Aparajita" pitchFamily="34" charset="0"/>
                <a:cs typeface="Aparajita" pitchFamily="34" charset="0"/>
              </a:rPr>
              <a:t>Thus, this belt owns its origin due to the rotation of the earth and sinking and settling down of winds.</a:t>
            </a:r>
          </a:p>
          <a:p>
            <a:r>
              <a:rPr lang="en-US" dirty="0" smtClean="0">
                <a:solidFill>
                  <a:schemeClr val="tx2"/>
                </a:solidFill>
                <a:latin typeface="Aparajita" pitchFamily="34" charset="0"/>
                <a:cs typeface="Aparajita" pitchFamily="34" charset="0"/>
              </a:rPr>
              <a:t>It is thus, apparent that the sub-tropical high pressure belt is dynamically induced.</a:t>
            </a:r>
            <a:endParaRPr lang="en-US" dirty="0">
              <a:solidFill>
                <a:schemeClr val="tx2"/>
              </a:solidFill>
              <a:latin typeface="Aparajita" pitchFamily="34" charset="0"/>
              <a:cs typeface="Aparajit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ech\Downloads\IMG_20200130_131028.jpg"/>
          <p:cNvPicPr>
            <a:picLocks noChangeAspect="1" noChangeArrowheads="1"/>
          </p:cNvPicPr>
          <p:nvPr/>
        </p:nvPicPr>
        <p:blipFill>
          <a:blip r:embed="rId2" cstate="print"/>
          <a:srcRect/>
          <a:stretch>
            <a:fillRect/>
          </a:stretch>
        </p:blipFill>
        <p:spPr bwMode="auto">
          <a:xfrm>
            <a:off x="381000" y="304800"/>
            <a:ext cx="8458200" cy="6096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524</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Horizontal Distribution of Air Pressure and pressure belt</vt:lpstr>
      <vt:lpstr>continued</vt:lpstr>
      <vt:lpstr>Slide 3</vt:lpstr>
      <vt:lpstr>Slide 4</vt:lpstr>
      <vt:lpstr>Equatorial low pressure belt </vt:lpstr>
      <vt:lpstr>Sub-tropical high pressure belt</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dc:creator>
  <cp:lastModifiedBy>Tech</cp:lastModifiedBy>
  <cp:revision>12</cp:revision>
  <dcterms:created xsi:type="dcterms:W3CDTF">2020-01-30T05:47:34Z</dcterms:created>
  <dcterms:modified xsi:type="dcterms:W3CDTF">2020-01-30T08:38:22Z</dcterms:modified>
</cp:coreProperties>
</file>