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3" d="100"/>
          <a:sy n="33" d="100"/>
        </p:scale>
        <p:origin x="-2436" y="-8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73B681D-E00B-4B30-B560-E39AFEA1D9DB}" type="doc">
      <dgm:prSet loTypeId="urn:microsoft.com/office/officeart/2005/8/layout/hierarchy2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499538B-D4CF-4870-B9AE-774388646525}">
      <dgm:prSet phldrT="[Text]" custT="1"/>
      <dgm:spPr/>
      <dgm:t>
        <a:bodyPr/>
        <a:lstStyle/>
        <a:p>
          <a:r>
            <a:rPr lang="en-US" sz="1050" dirty="0" smtClean="0"/>
            <a:t>GEOGRAPHY</a:t>
          </a:r>
          <a:endParaRPr lang="en-US" sz="1050" dirty="0"/>
        </a:p>
      </dgm:t>
    </dgm:pt>
    <dgm:pt modelId="{79A782DB-75C0-48B3-BAA4-F26A78817E4A}" type="parTrans" cxnId="{B535504E-B455-4CA0-94AA-73F5585A95DC}">
      <dgm:prSet/>
      <dgm:spPr/>
      <dgm:t>
        <a:bodyPr/>
        <a:lstStyle/>
        <a:p>
          <a:endParaRPr lang="en-US" sz="1050"/>
        </a:p>
      </dgm:t>
    </dgm:pt>
    <dgm:pt modelId="{184D7CDF-F067-4592-95A6-BA41111AE920}" type="sibTrans" cxnId="{B535504E-B455-4CA0-94AA-73F5585A95DC}">
      <dgm:prSet/>
      <dgm:spPr/>
      <dgm:t>
        <a:bodyPr/>
        <a:lstStyle/>
        <a:p>
          <a:endParaRPr lang="en-US" sz="1050"/>
        </a:p>
      </dgm:t>
    </dgm:pt>
    <dgm:pt modelId="{ECB392C4-6C2C-4842-96C0-5C7C062602CB}">
      <dgm:prSet phldrT="[Text]" custT="1"/>
      <dgm:spPr/>
      <dgm:t>
        <a:bodyPr/>
        <a:lstStyle/>
        <a:p>
          <a:r>
            <a:rPr lang="en-US" sz="1050" dirty="0" smtClean="0"/>
            <a:t>PHYSICAL(Based on systematic approach)</a:t>
          </a:r>
          <a:endParaRPr lang="en-US" sz="1050" dirty="0"/>
        </a:p>
      </dgm:t>
    </dgm:pt>
    <dgm:pt modelId="{E2103A8A-6120-4FE3-8E8E-D75DA729FFB8}" type="parTrans" cxnId="{9E66E651-28D8-455D-883D-C2A5E6592850}">
      <dgm:prSet custT="1"/>
      <dgm:spPr/>
      <dgm:t>
        <a:bodyPr/>
        <a:lstStyle/>
        <a:p>
          <a:endParaRPr lang="en-US" sz="1050"/>
        </a:p>
      </dgm:t>
    </dgm:pt>
    <dgm:pt modelId="{9BBC804A-02B6-4C03-BF5C-209352018B74}" type="sibTrans" cxnId="{9E66E651-28D8-455D-883D-C2A5E6592850}">
      <dgm:prSet/>
      <dgm:spPr/>
      <dgm:t>
        <a:bodyPr/>
        <a:lstStyle/>
        <a:p>
          <a:endParaRPr lang="en-US" sz="1050"/>
        </a:p>
      </dgm:t>
    </dgm:pt>
    <dgm:pt modelId="{C7CDE658-B189-4712-AA0D-8E213F3FCF9F}">
      <dgm:prSet phldrT="[Text]" custT="1"/>
      <dgm:spPr/>
      <dgm:t>
        <a:bodyPr/>
        <a:lstStyle/>
        <a:p>
          <a:r>
            <a:rPr lang="en-US" sz="1050" dirty="0" smtClean="0"/>
            <a:t>Geomorphology</a:t>
          </a:r>
          <a:endParaRPr lang="en-US" sz="1050" dirty="0"/>
        </a:p>
      </dgm:t>
    </dgm:pt>
    <dgm:pt modelId="{A6B5F9B8-D64F-4AA4-8706-F81EB931B8CB}" type="parTrans" cxnId="{20DAC37F-8A5C-4D65-9E48-867D3F3B4AE4}">
      <dgm:prSet custT="1"/>
      <dgm:spPr/>
      <dgm:t>
        <a:bodyPr/>
        <a:lstStyle/>
        <a:p>
          <a:endParaRPr lang="en-US" sz="1050"/>
        </a:p>
      </dgm:t>
    </dgm:pt>
    <dgm:pt modelId="{A5FAB0B2-6114-4653-A47A-1410D03FE9DF}" type="sibTrans" cxnId="{20DAC37F-8A5C-4D65-9E48-867D3F3B4AE4}">
      <dgm:prSet/>
      <dgm:spPr/>
      <dgm:t>
        <a:bodyPr/>
        <a:lstStyle/>
        <a:p>
          <a:endParaRPr lang="en-US" sz="1050"/>
        </a:p>
      </dgm:t>
    </dgm:pt>
    <dgm:pt modelId="{A6E6138A-94D3-45EC-B022-886AEE123091}">
      <dgm:prSet phldrT="[Text]" custT="1"/>
      <dgm:spPr/>
      <dgm:t>
        <a:bodyPr/>
        <a:lstStyle/>
        <a:p>
          <a:r>
            <a:rPr lang="en-US" sz="1050" dirty="0" smtClean="0"/>
            <a:t>HUMAN( Based on systematic approach)</a:t>
          </a:r>
          <a:endParaRPr lang="en-US" sz="1050" dirty="0"/>
        </a:p>
      </dgm:t>
    </dgm:pt>
    <dgm:pt modelId="{4E4EA480-D854-4057-AA8A-0190FE35F7C5}" type="parTrans" cxnId="{86678234-4668-4815-B6F9-6386E9BA1B38}">
      <dgm:prSet/>
      <dgm:spPr/>
      <dgm:t>
        <a:bodyPr/>
        <a:lstStyle/>
        <a:p>
          <a:endParaRPr lang="en-US" sz="1050"/>
        </a:p>
      </dgm:t>
    </dgm:pt>
    <dgm:pt modelId="{C5AE1F05-5E59-452B-803F-552E39E71442}" type="sibTrans" cxnId="{86678234-4668-4815-B6F9-6386E9BA1B38}">
      <dgm:prSet/>
      <dgm:spPr/>
      <dgm:t>
        <a:bodyPr/>
        <a:lstStyle/>
        <a:p>
          <a:endParaRPr lang="en-US" sz="1050"/>
        </a:p>
      </dgm:t>
    </dgm:pt>
    <dgm:pt modelId="{C20423AC-F486-4AC5-882C-7C4901A5D68B}">
      <dgm:prSet phldrT="[Text]" custT="1"/>
      <dgm:spPr/>
      <dgm:t>
        <a:bodyPr/>
        <a:lstStyle/>
        <a:p>
          <a:r>
            <a:rPr lang="en-US" sz="1050" dirty="0" smtClean="0"/>
            <a:t>Population geography</a:t>
          </a:r>
          <a:endParaRPr lang="en-US" sz="1050" dirty="0"/>
        </a:p>
      </dgm:t>
    </dgm:pt>
    <dgm:pt modelId="{B46ADFD0-8C66-41E6-8525-7B7F0143D459}" type="parTrans" cxnId="{39D516A2-E1E9-4EB8-A7AD-86335CBE3EAF}">
      <dgm:prSet custT="1"/>
      <dgm:spPr/>
      <dgm:t>
        <a:bodyPr/>
        <a:lstStyle/>
        <a:p>
          <a:endParaRPr lang="en-US" sz="1050"/>
        </a:p>
      </dgm:t>
    </dgm:pt>
    <dgm:pt modelId="{64141DAF-8132-4A1A-8BEB-6C5B5A2B543A}" type="sibTrans" cxnId="{39D516A2-E1E9-4EB8-A7AD-86335CBE3EAF}">
      <dgm:prSet/>
      <dgm:spPr/>
      <dgm:t>
        <a:bodyPr/>
        <a:lstStyle/>
        <a:p>
          <a:endParaRPr lang="en-US" sz="1050"/>
        </a:p>
      </dgm:t>
    </dgm:pt>
    <dgm:pt modelId="{34F774FD-11A0-438C-8B7B-7E14B3300E95}">
      <dgm:prSet phldrT="[Text]" custT="1"/>
      <dgm:spPr/>
      <dgm:t>
        <a:bodyPr/>
        <a:lstStyle/>
        <a:p>
          <a:r>
            <a:rPr lang="en-US" sz="1050" dirty="0" smtClean="0"/>
            <a:t>Climatology</a:t>
          </a:r>
          <a:endParaRPr lang="en-US" sz="1050" dirty="0"/>
        </a:p>
      </dgm:t>
    </dgm:pt>
    <dgm:pt modelId="{1A52A253-8848-4165-A88A-0C3852E08B3C}" type="parTrans" cxnId="{1DCFD99F-E592-40CA-A9F3-2C5CA3852AA5}">
      <dgm:prSet custT="1"/>
      <dgm:spPr/>
      <dgm:t>
        <a:bodyPr/>
        <a:lstStyle/>
        <a:p>
          <a:endParaRPr lang="en-US" sz="1050"/>
        </a:p>
      </dgm:t>
    </dgm:pt>
    <dgm:pt modelId="{4EDCD728-C23A-4992-8807-5E7652033AFF}" type="sibTrans" cxnId="{1DCFD99F-E592-40CA-A9F3-2C5CA3852AA5}">
      <dgm:prSet/>
      <dgm:spPr/>
      <dgm:t>
        <a:bodyPr/>
        <a:lstStyle/>
        <a:p>
          <a:endParaRPr lang="en-US" sz="1050"/>
        </a:p>
      </dgm:t>
    </dgm:pt>
    <dgm:pt modelId="{0547741F-AD9D-4131-A65D-3E0E927E2566}">
      <dgm:prSet phldrT="[Text]" custT="1"/>
      <dgm:spPr/>
      <dgm:t>
        <a:bodyPr/>
        <a:lstStyle/>
        <a:p>
          <a:r>
            <a:rPr lang="en-US" sz="1050" dirty="0" smtClean="0"/>
            <a:t>Hydrology</a:t>
          </a:r>
          <a:endParaRPr lang="en-US" sz="1050" dirty="0"/>
        </a:p>
      </dgm:t>
    </dgm:pt>
    <dgm:pt modelId="{26F833EE-C5A2-446E-81A6-BC65680A8EC3}" type="parTrans" cxnId="{6AF5F129-B7BE-47E9-AB8A-5891CC74ED75}">
      <dgm:prSet custT="1"/>
      <dgm:spPr/>
      <dgm:t>
        <a:bodyPr/>
        <a:lstStyle/>
        <a:p>
          <a:endParaRPr lang="en-US" sz="1050"/>
        </a:p>
      </dgm:t>
    </dgm:pt>
    <dgm:pt modelId="{D4D5F5DE-ECED-4C38-AD81-0D277BAEBB6C}" type="sibTrans" cxnId="{6AF5F129-B7BE-47E9-AB8A-5891CC74ED75}">
      <dgm:prSet/>
      <dgm:spPr/>
      <dgm:t>
        <a:bodyPr/>
        <a:lstStyle/>
        <a:p>
          <a:endParaRPr lang="en-US" sz="1050"/>
        </a:p>
      </dgm:t>
    </dgm:pt>
    <dgm:pt modelId="{19BE90A0-8FB6-4815-BCF7-6BD6A6AEF0DD}">
      <dgm:prSet phldrT="[Text]" custT="1"/>
      <dgm:spPr/>
      <dgm:t>
        <a:bodyPr/>
        <a:lstStyle/>
        <a:p>
          <a:r>
            <a:rPr lang="en-US" sz="1050" dirty="0" err="1" smtClean="0"/>
            <a:t>Pedology</a:t>
          </a:r>
          <a:endParaRPr lang="en-US" sz="1050" dirty="0"/>
        </a:p>
      </dgm:t>
    </dgm:pt>
    <dgm:pt modelId="{0E1425E5-EC06-4C16-8DFC-AA5E3785B989}" type="parTrans" cxnId="{D04EA167-3C04-4711-B6E2-1BE3243103A3}">
      <dgm:prSet custT="1"/>
      <dgm:spPr/>
      <dgm:t>
        <a:bodyPr/>
        <a:lstStyle/>
        <a:p>
          <a:endParaRPr lang="en-US" sz="1050"/>
        </a:p>
      </dgm:t>
    </dgm:pt>
    <dgm:pt modelId="{81397E8F-BA22-4101-AD6C-162FB4E3036D}" type="sibTrans" cxnId="{D04EA167-3C04-4711-B6E2-1BE3243103A3}">
      <dgm:prSet/>
      <dgm:spPr/>
      <dgm:t>
        <a:bodyPr/>
        <a:lstStyle/>
        <a:p>
          <a:endParaRPr lang="en-US" sz="1050"/>
        </a:p>
      </dgm:t>
    </dgm:pt>
    <dgm:pt modelId="{5BF02F29-1E2E-4907-8192-5B6159BDFD12}">
      <dgm:prSet phldrT="[Text]" custT="1"/>
      <dgm:spPr/>
      <dgm:t>
        <a:bodyPr/>
        <a:lstStyle/>
        <a:p>
          <a:r>
            <a:rPr lang="en-US" sz="1050" dirty="0" smtClean="0"/>
            <a:t>Biogeography- Ecology, Plant geography, Environmental geography and zoo geography   </a:t>
          </a:r>
          <a:endParaRPr lang="en-US" sz="1050" dirty="0"/>
        </a:p>
      </dgm:t>
    </dgm:pt>
    <dgm:pt modelId="{A8720FF0-5216-4E40-A460-819E194D3ED2}" type="parTrans" cxnId="{1A67732D-4AEE-4AFE-9E6B-E2340DCBFA79}">
      <dgm:prSet custT="1"/>
      <dgm:spPr/>
      <dgm:t>
        <a:bodyPr/>
        <a:lstStyle/>
        <a:p>
          <a:endParaRPr lang="en-US" sz="1050"/>
        </a:p>
      </dgm:t>
    </dgm:pt>
    <dgm:pt modelId="{94A59345-EB82-4A6C-AD0B-D5886F1BA055}" type="sibTrans" cxnId="{1A67732D-4AEE-4AFE-9E6B-E2340DCBFA79}">
      <dgm:prSet/>
      <dgm:spPr/>
      <dgm:t>
        <a:bodyPr/>
        <a:lstStyle/>
        <a:p>
          <a:endParaRPr lang="en-US" sz="1050"/>
        </a:p>
      </dgm:t>
    </dgm:pt>
    <dgm:pt modelId="{1CF0AEB6-3B9F-4F9B-A58D-576F6658C4BF}">
      <dgm:prSet phldrT="[Text]" custT="1"/>
      <dgm:spPr/>
      <dgm:t>
        <a:bodyPr/>
        <a:lstStyle/>
        <a:p>
          <a:r>
            <a:rPr lang="en-US" sz="1050" dirty="0" smtClean="0"/>
            <a:t>Economic geography</a:t>
          </a:r>
          <a:endParaRPr lang="en-US" sz="1050" dirty="0"/>
        </a:p>
      </dgm:t>
    </dgm:pt>
    <dgm:pt modelId="{8866C2D7-BA03-4B88-BDA3-3F87C1B725D3}" type="parTrans" cxnId="{3B0A984B-7106-4ADA-AA59-0984E85CD85B}">
      <dgm:prSet custT="1"/>
      <dgm:spPr/>
      <dgm:t>
        <a:bodyPr/>
        <a:lstStyle/>
        <a:p>
          <a:endParaRPr lang="en-US" sz="1050"/>
        </a:p>
      </dgm:t>
    </dgm:pt>
    <dgm:pt modelId="{6E174BE2-BF82-4595-9D51-F5E6FBC17FED}" type="sibTrans" cxnId="{3B0A984B-7106-4ADA-AA59-0984E85CD85B}">
      <dgm:prSet/>
      <dgm:spPr/>
      <dgm:t>
        <a:bodyPr/>
        <a:lstStyle/>
        <a:p>
          <a:endParaRPr lang="en-US" sz="1050"/>
        </a:p>
      </dgm:t>
    </dgm:pt>
    <dgm:pt modelId="{377F705B-8631-4D71-8E20-C6398EDAD8F6}">
      <dgm:prSet phldrT="[Text]" custT="1"/>
      <dgm:spPr/>
      <dgm:t>
        <a:bodyPr/>
        <a:lstStyle/>
        <a:p>
          <a:r>
            <a:rPr lang="en-US" sz="1050" dirty="0" smtClean="0"/>
            <a:t>Cultural geography</a:t>
          </a:r>
          <a:endParaRPr lang="en-US" sz="1050" dirty="0"/>
        </a:p>
      </dgm:t>
    </dgm:pt>
    <dgm:pt modelId="{6D8C85F4-A823-4F13-B91D-F548A0ED6507}" type="parTrans" cxnId="{7306CFB1-8ECF-452D-825A-EBDF777903B1}">
      <dgm:prSet custT="1"/>
      <dgm:spPr/>
      <dgm:t>
        <a:bodyPr/>
        <a:lstStyle/>
        <a:p>
          <a:endParaRPr lang="en-US" sz="1050"/>
        </a:p>
      </dgm:t>
    </dgm:pt>
    <dgm:pt modelId="{8C899A84-CEFF-4191-951E-7ECF6F7E01B0}" type="sibTrans" cxnId="{7306CFB1-8ECF-452D-825A-EBDF777903B1}">
      <dgm:prSet/>
      <dgm:spPr/>
      <dgm:t>
        <a:bodyPr/>
        <a:lstStyle/>
        <a:p>
          <a:endParaRPr lang="en-US" sz="1050"/>
        </a:p>
      </dgm:t>
    </dgm:pt>
    <dgm:pt modelId="{89631263-A0B6-4C6F-B17C-6EFA235BD061}">
      <dgm:prSet phldrT="[Text]" custT="1"/>
      <dgm:spPr/>
      <dgm:t>
        <a:bodyPr/>
        <a:lstStyle/>
        <a:p>
          <a:r>
            <a:rPr lang="en-US" sz="1050" dirty="0" smtClean="0"/>
            <a:t>Social geography</a:t>
          </a:r>
          <a:endParaRPr lang="en-US" sz="1050" dirty="0"/>
        </a:p>
      </dgm:t>
    </dgm:pt>
    <dgm:pt modelId="{5EA2D2C0-9D16-45F1-AA59-33D5B04958C9}" type="parTrans" cxnId="{B0741839-E486-4F0F-87FF-6C3671317181}">
      <dgm:prSet custT="1"/>
      <dgm:spPr/>
      <dgm:t>
        <a:bodyPr/>
        <a:lstStyle/>
        <a:p>
          <a:endParaRPr lang="en-US" sz="1050"/>
        </a:p>
      </dgm:t>
    </dgm:pt>
    <dgm:pt modelId="{C6DD7AEA-EFD9-4C2A-8425-8996B562B43D}" type="sibTrans" cxnId="{B0741839-E486-4F0F-87FF-6C3671317181}">
      <dgm:prSet/>
      <dgm:spPr/>
      <dgm:t>
        <a:bodyPr/>
        <a:lstStyle/>
        <a:p>
          <a:endParaRPr lang="en-US" sz="1050"/>
        </a:p>
      </dgm:t>
    </dgm:pt>
    <dgm:pt modelId="{589A76DF-B097-4973-AF88-162C5252F18F}">
      <dgm:prSet phldrT="[Text]" custT="1"/>
      <dgm:spPr/>
      <dgm:t>
        <a:bodyPr/>
        <a:lstStyle/>
        <a:p>
          <a:r>
            <a:rPr lang="en-US" sz="1050" dirty="0" smtClean="0"/>
            <a:t>Political geography</a:t>
          </a:r>
          <a:endParaRPr lang="en-US" sz="1050" dirty="0"/>
        </a:p>
      </dgm:t>
    </dgm:pt>
    <dgm:pt modelId="{5B05B4EB-E465-46CA-929A-AF3F2EA06A45}" type="parTrans" cxnId="{1B3574D6-BE6D-4339-BFFD-F0061D06DA66}">
      <dgm:prSet custT="1"/>
      <dgm:spPr/>
      <dgm:t>
        <a:bodyPr/>
        <a:lstStyle/>
        <a:p>
          <a:endParaRPr lang="en-US" sz="1050"/>
        </a:p>
      </dgm:t>
    </dgm:pt>
    <dgm:pt modelId="{6E7B9C80-D208-40F9-9C8C-AEDF6FA85930}" type="sibTrans" cxnId="{1B3574D6-BE6D-4339-BFFD-F0061D06DA66}">
      <dgm:prSet/>
      <dgm:spPr/>
      <dgm:t>
        <a:bodyPr/>
        <a:lstStyle/>
        <a:p>
          <a:endParaRPr lang="en-US" sz="1050"/>
        </a:p>
      </dgm:t>
    </dgm:pt>
    <dgm:pt modelId="{C38386AF-DF6F-4BD9-BE3A-4CDBDBE79E8E}" type="pres">
      <dgm:prSet presAssocID="{B73B681D-E00B-4B30-B560-E39AFEA1D9DB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60E68EE-E2E5-4069-89B2-4C3C573A02C8}" type="pres">
      <dgm:prSet presAssocID="{B499538B-D4CF-4870-B9AE-774388646525}" presName="root1" presStyleCnt="0"/>
      <dgm:spPr/>
    </dgm:pt>
    <dgm:pt modelId="{C261858E-99C4-46A2-BE30-75A9926083DD}" type="pres">
      <dgm:prSet presAssocID="{B499538B-D4CF-4870-B9AE-774388646525}" presName="LevelOneTextNode" presStyleLbl="node0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CBABF90-D7CC-4D9E-A79A-E38773F04C14}" type="pres">
      <dgm:prSet presAssocID="{B499538B-D4CF-4870-B9AE-774388646525}" presName="level2hierChild" presStyleCnt="0"/>
      <dgm:spPr/>
    </dgm:pt>
    <dgm:pt modelId="{32D484B3-01A6-4E8E-8283-7839236EA213}" type="pres">
      <dgm:prSet presAssocID="{E2103A8A-6120-4FE3-8E8E-D75DA729FFB8}" presName="conn2-1" presStyleLbl="parChTrans1D2" presStyleIdx="0" presStyleCnt="6"/>
      <dgm:spPr/>
      <dgm:t>
        <a:bodyPr/>
        <a:lstStyle/>
        <a:p>
          <a:endParaRPr lang="en-US"/>
        </a:p>
      </dgm:t>
    </dgm:pt>
    <dgm:pt modelId="{80ECB169-3EBA-4528-B767-AC1DA0507E73}" type="pres">
      <dgm:prSet presAssocID="{E2103A8A-6120-4FE3-8E8E-D75DA729FFB8}" presName="connTx" presStyleLbl="parChTrans1D2" presStyleIdx="0" presStyleCnt="6"/>
      <dgm:spPr/>
      <dgm:t>
        <a:bodyPr/>
        <a:lstStyle/>
        <a:p>
          <a:endParaRPr lang="en-US"/>
        </a:p>
      </dgm:t>
    </dgm:pt>
    <dgm:pt modelId="{86A18B7D-AE65-4864-90A6-0E2449E527E9}" type="pres">
      <dgm:prSet presAssocID="{ECB392C4-6C2C-4842-96C0-5C7C062602CB}" presName="root2" presStyleCnt="0"/>
      <dgm:spPr/>
    </dgm:pt>
    <dgm:pt modelId="{E6EF34D5-1FCD-4671-82B9-257CD7DC7C08}" type="pres">
      <dgm:prSet presAssocID="{ECB392C4-6C2C-4842-96C0-5C7C062602CB}" presName="LevelTwoTextNode" presStyleLbl="node2" presStyleIdx="0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AECA4FC-9529-4354-8F93-0A92A5C01166}" type="pres">
      <dgm:prSet presAssocID="{ECB392C4-6C2C-4842-96C0-5C7C062602CB}" presName="level3hierChild" presStyleCnt="0"/>
      <dgm:spPr/>
    </dgm:pt>
    <dgm:pt modelId="{69B73B3D-42B6-4D3B-BF6C-3D73FA9F2738}" type="pres">
      <dgm:prSet presAssocID="{A6B5F9B8-D64F-4AA4-8706-F81EB931B8CB}" presName="conn2-1" presStyleLbl="parChTrans1D3" presStyleIdx="0" presStyleCnt="5"/>
      <dgm:spPr/>
      <dgm:t>
        <a:bodyPr/>
        <a:lstStyle/>
        <a:p>
          <a:endParaRPr lang="en-US"/>
        </a:p>
      </dgm:t>
    </dgm:pt>
    <dgm:pt modelId="{1A3AF037-AD4F-4C0F-BD5D-F459D158D8BC}" type="pres">
      <dgm:prSet presAssocID="{A6B5F9B8-D64F-4AA4-8706-F81EB931B8CB}" presName="connTx" presStyleLbl="parChTrans1D3" presStyleIdx="0" presStyleCnt="5"/>
      <dgm:spPr/>
      <dgm:t>
        <a:bodyPr/>
        <a:lstStyle/>
        <a:p>
          <a:endParaRPr lang="en-US"/>
        </a:p>
      </dgm:t>
    </dgm:pt>
    <dgm:pt modelId="{5E10D105-37E6-48DB-AA23-0594B4A46B6B}" type="pres">
      <dgm:prSet presAssocID="{C7CDE658-B189-4712-AA0D-8E213F3FCF9F}" presName="root2" presStyleCnt="0"/>
      <dgm:spPr/>
    </dgm:pt>
    <dgm:pt modelId="{7566B51B-18B4-4FA2-BA0B-75900EB4802F}" type="pres">
      <dgm:prSet presAssocID="{C7CDE658-B189-4712-AA0D-8E213F3FCF9F}" presName="LevelTwoTextNode" presStyleLbl="node3" presStyleIdx="0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5AF8EA7-EA85-4C4F-9141-F2BA72FE4D10}" type="pres">
      <dgm:prSet presAssocID="{C7CDE658-B189-4712-AA0D-8E213F3FCF9F}" presName="level3hierChild" presStyleCnt="0"/>
      <dgm:spPr/>
    </dgm:pt>
    <dgm:pt modelId="{D9FD638B-8228-4AC4-9F03-7999DB9B2831}" type="pres">
      <dgm:prSet presAssocID="{1A52A253-8848-4165-A88A-0C3852E08B3C}" presName="conn2-1" presStyleLbl="parChTrans1D3" presStyleIdx="1" presStyleCnt="5"/>
      <dgm:spPr/>
      <dgm:t>
        <a:bodyPr/>
        <a:lstStyle/>
        <a:p>
          <a:endParaRPr lang="en-US"/>
        </a:p>
      </dgm:t>
    </dgm:pt>
    <dgm:pt modelId="{11595864-58C2-48DD-B522-602EE1C60068}" type="pres">
      <dgm:prSet presAssocID="{1A52A253-8848-4165-A88A-0C3852E08B3C}" presName="connTx" presStyleLbl="parChTrans1D3" presStyleIdx="1" presStyleCnt="5"/>
      <dgm:spPr/>
      <dgm:t>
        <a:bodyPr/>
        <a:lstStyle/>
        <a:p>
          <a:endParaRPr lang="en-US"/>
        </a:p>
      </dgm:t>
    </dgm:pt>
    <dgm:pt modelId="{251A301E-0798-4BD4-A483-733C782CB5B9}" type="pres">
      <dgm:prSet presAssocID="{34F774FD-11A0-438C-8B7B-7E14B3300E95}" presName="root2" presStyleCnt="0"/>
      <dgm:spPr/>
    </dgm:pt>
    <dgm:pt modelId="{751B3D3E-046B-4073-ABD2-A875BDD40D84}" type="pres">
      <dgm:prSet presAssocID="{34F774FD-11A0-438C-8B7B-7E14B3300E95}" presName="LevelTwoTextNode" presStyleLbl="node3" presStyleIdx="1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0D14BE3-99E3-4546-9163-3F136D9609FD}" type="pres">
      <dgm:prSet presAssocID="{34F774FD-11A0-438C-8B7B-7E14B3300E95}" presName="level3hierChild" presStyleCnt="0"/>
      <dgm:spPr/>
    </dgm:pt>
    <dgm:pt modelId="{B16F4479-28F5-45FE-82D5-001E8407AC52}" type="pres">
      <dgm:prSet presAssocID="{26F833EE-C5A2-446E-81A6-BC65680A8EC3}" presName="conn2-1" presStyleLbl="parChTrans1D3" presStyleIdx="2" presStyleCnt="5"/>
      <dgm:spPr/>
      <dgm:t>
        <a:bodyPr/>
        <a:lstStyle/>
        <a:p>
          <a:endParaRPr lang="en-US"/>
        </a:p>
      </dgm:t>
    </dgm:pt>
    <dgm:pt modelId="{FC1F1932-61A1-4381-9F2B-29664542AA90}" type="pres">
      <dgm:prSet presAssocID="{26F833EE-C5A2-446E-81A6-BC65680A8EC3}" presName="connTx" presStyleLbl="parChTrans1D3" presStyleIdx="2" presStyleCnt="5"/>
      <dgm:spPr/>
      <dgm:t>
        <a:bodyPr/>
        <a:lstStyle/>
        <a:p>
          <a:endParaRPr lang="en-US"/>
        </a:p>
      </dgm:t>
    </dgm:pt>
    <dgm:pt modelId="{3EBB736D-86C1-469C-8AC6-BEEB9CA285AC}" type="pres">
      <dgm:prSet presAssocID="{0547741F-AD9D-4131-A65D-3E0E927E2566}" presName="root2" presStyleCnt="0"/>
      <dgm:spPr/>
    </dgm:pt>
    <dgm:pt modelId="{674C4104-561C-4F6E-A8E0-9A159F7541AB}" type="pres">
      <dgm:prSet presAssocID="{0547741F-AD9D-4131-A65D-3E0E927E2566}" presName="LevelTwoTextNode" presStyleLbl="node3" presStyleIdx="2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1FD0F9B-59FC-486E-983B-A499E698E198}" type="pres">
      <dgm:prSet presAssocID="{0547741F-AD9D-4131-A65D-3E0E927E2566}" presName="level3hierChild" presStyleCnt="0"/>
      <dgm:spPr/>
    </dgm:pt>
    <dgm:pt modelId="{C80EAF6B-32B0-403B-A138-B24B5DC128CD}" type="pres">
      <dgm:prSet presAssocID="{0E1425E5-EC06-4C16-8DFC-AA5E3785B989}" presName="conn2-1" presStyleLbl="parChTrans1D3" presStyleIdx="3" presStyleCnt="5"/>
      <dgm:spPr/>
      <dgm:t>
        <a:bodyPr/>
        <a:lstStyle/>
        <a:p>
          <a:endParaRPr lang="en-US"/>
        </a:p>
      </dgm:t>
    </dgm:pt>
    <dgm:pt modelId="{3AFAC4EC-43E8-4B75-A661-0007E9297774}" type="pres">
      <dgm:prSet presAssocID="{0E1425E5-EC06-4C16-8DFC-AA5E3785B989}" presName="connTx" presStyleLbl="parChTrans1D3" presStyleIdx="3" presStyleCnt="5"/>
      <dgm:spPr/>
      <dgm:t>
        <a:bodyPr/>
        <a:lstStyle/>
        <a:p>
          <a:endParaRPr lang="en-US"/>
        </a:p>
      </dgm:t>
    </dgm:pt>
    <dgm:pt modelId="{7BBAACA0-2D7B-414B-880C-BE44E6767514}" type="pres">
      <dgm:prSet presAssocID="{19BE90A0-8FB6-4815-BCF7-6BD6A6AEF0DD}" presName="root2" presStyleCnt="0"/>
      <dgm:spPr/>
    </dgm:pt>
    <dgm:pt modelId="{70827C85-1BC0-4A11-8D65-CC807A1F52DB}" type="pres">
      <dgm:prSet presAssocID="{19BE90A0-8FB6-4815-BCF7-6BD6A6AEF0DD}" presName="LevelTwoTextNode" presStyleLbl="node3" presStyleIdx="3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2AC16A4-59EC-4FBE-8625-2A010B874D35}" type="pres">
      <dgm:prSet presAssocID="{19BE90A0-8FB6-4815-BCF7-6BD6A6AEF0DD}" presName="level3hierChild" presStyleCnt="0"/>
      <dgm:spPr/>
    </dgm:pt>
    <dgm:pt modelId="{2AC6072D-EAA2-4672-A777-9763C797B659}" type="pres">
      <dgm:prSet presAssocID="{A8720FF0-5216-4E40-A460-819E194D3ED2}" presName="conn2-1" presStyleLbl="parChTrans1D3" presStyleIdx="4" presStyleCnt="5"/>
      <dgm:spPr/>
      <dgm:t>
        <a:bodyPr/>
        <a:lstStyle/>
        <a:p>
          <a:endParaRPr lang="en-US"/>
        </a:p>
      </dgm:t>
    </dgm:pt>
    <dgm:pt modelId="{E6D8CD45-64BC-4DB9-B543-7174DA03E7B5}" type="pres">
      <dgm:prSet presAssocID="{A8720FF0-5216-4E40-A460-819E194D3ED2}" presName="connTx" presStyleLbl="parChTrans1D3" presStyleIdx="4" presStyleCnt="5"/>
      <dgm:spPr/>
      <dgm:t>
        <a:bodyPr/>
        <a:lstStyle/>
        <a:p>
          <a:endParaRPr lang="en-US"/>
        </a:p>
      </dgm:t>
    </dgm:pt>
    <dgm:pt modelId="{D423B79C-B74E-4E89-BFDD-034730AA636C}" type="pres">
      <dgm:prSet presAssocID="{5BF02F29-1E2E-4907-8192-5B6159BDFD12}" presName="root2" presStyleCnt="0"/>
      <dgm:spPr/>
    </dgm:pt>
    <dgm:pt modelId="{15689A38-0747-488F-81DC-04CC2956DF38}" type="pres">
      <dgm:prSet presAssocID="{5BF02F29-1E2E-4907-8192-5B6159BDFD12}" presName="LevelTwoTextNode" presStyleLbl="node3" presStyleIdx="4" presStyleCnt="5" custScaleX="11536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7F0CA61-E9D2-451A-9502-775EF4442E16}" type="pres">
      <dgm:prSet presAssocID="{5BF02F29-1E2E-4907-8192-5B6159BDFD12}" presName="level3hierChild" presStyleCnt="0"/>
      <dgm:spPr/>
    </dgm:pt>
    <dgm:pt modelId="{13ABD480-EEAE-4331-B721-03664B10B59B}" type="pres">
      <dgm:prSet presAssocID="{A6E6138A-94D3-45EC-B022-886AEE123091}" presName="root1" presStyleCnt="0"/>
      <dgm:spPr/>
    </dgm:pt>
    <dgm:pt modelId="{026DEE01-4C6A-404C-BC18-6ABA0D3A79A4}" type="pres">
      <dgm:prSet presAssocID="{A6E6138A-94D3-45EC-B022-886AEE123091}" presName="LevelOneTextNode" presStyleLbl="node0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8B24967-3546-4B8D-B88D-3BF85037A93F}" type="pres">
      <dgm:prSet presAssocID="{A6E6138A-94D3-45EC-B022-886AEE123091}" presName="level2hierChild" presStyleCnt="0"/>
      <dgm:spPr/>
    </dgm:pt>
    <dgm:pt modelId="{9AD8558D-8AC6-4863-BDEE-9B9F4847566F}" type="pres">
      <dgm:prSet presAssocID="{B46ADFD0-8C66-41E6-8525-7B7F0143D459}" presName="conn2-1" presStyleLbl="parChTrans1D2" presStyleIdx="1" presStyleCnt="6"/>
      <dgm:spPr/>
      <dgm:t>
        <a:bodyPr/>
        <a:lstStyle/>
        <a:p>
          <a:endParaRPr lang="en-US"/>
        </a:p>
      </dgm:t>
    </dgm:pt>
    <dgm:pt modelId="{85952E2A-8B26-411F-BDB3-23B3D659B88F}" type="pres">
      <dgm:prSet presAssocID="{B46ADFD0-8C66-41E6-8525-7B7F0143D459}" presName="connTx" presStyleLbl="parChTrans1D2" presStyleIdx="1" presStyleCnt="6"/>
      <dgm:spPr/>
      <dgm:t>
        <a:bodyPr/>
        <a:lstStyle/>
        <a:p>
          <a:endParaRPr lang="en-US"/>
        </a:p>
      </dgm:t>
    </dgm:pt>
    <dgm:pt modelId="{B3A306BC-BE68-4209-AB36-E0EFCB2B0EEB}" type="pres">
      <dgm:prSet presAssocID="{C20423AC-F486-4AC5-882C-7C4901A5D68B}" presName="root2" presStyleCnt="0"/>
      <dgm:spPr/>
    </dgm:pt>
    <dgm:pt modelId="{453B1529-2058-4164-9D45-0F15D198E81A}" type="pres">
      <dgm:prSet presAssocID="{C20423AC-F486-4AC5-882C-7C4901A5D68B}" presName="LevelTwoTextNode" presStyleLbl="node2" presStyleIdx="1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B190CC1-AAF1-472E-9241-FB177018F36F}" type="pres">
      <dgm:prSet presAssocID="{C20423AC-F486-4AC5-882C-7C4901A5D68B}" presName="level3hierChild" presStyleCnt="0"/>
      <dgm:spPr/>
    </dgm:pt>
    <dgm:pt modelId="{2745F8BF-C674-4FDA-9C6B-CD27C817A301}" type="pres">
      <dgm:prSet presAssocID="{8866C2D7-BA03-4B88-BDA3-3F87C1B725D3}" presName="conn2-1" presStyleLbl="parChTrans1D2" presStyleIdx="2" presStyleCnt="6"/>
      <dgm:spPr/>
      <dgm:t>
        <a:bodyPr/>
        <a:lstStyle/>
        <a:p>
          <a:endParaRPr lang="en-US"/>
        </a:p>
      </dgm:t>
    </dgm:pt>
    <dgm:pt modelId="{F5A2E660-D969-4261-81FA-34C3A8BDBCBC}" type="pres">
      <dgm:prSet presAssocID="{8866C2D7-BA03-4B88-BDA3-3F87C1B725D3}" presName="connTx" presStyleLbl="parChTrans1D2" presStyleIdx="2" presStyleCnt="6"/>
      <dgm:spPr/>
      <dgm:t>
        <a:bodyPr/>
        <a:lstStyle/>
        <a:p>
          <a:endParaRPr lang="en-US"/>
        </a:p>
      </dgm:t>
    </dgm:pt>
    <dgm:pt modelId="{1F715D21-7BA6-48C1-9B94-10A9E8D60054}" type="pres">
      <dgm:prSet presAssocID="{1CF0AEB6-3B9F-4F9B-A58D-576F6658C4BF}" presName="root2" presStyleCnt="0"/>
      <dgm:spPr/>
    </dgm:pt>
    <dgm:pt modelId="{4D1D1284-D144-44FF-A3EE-24F93706B960}" type="pres">
      <dgm:prSet presAssocID="{1CF0AEB6-3B9F-4F9B-A58D-576F6658C4BF}" presName="LevelTwoTextNode" presStyleLbl="node2" presStyleIdx="2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DEBF00F-8FFD-4D7C-8680-728B6C09D080}" type="pres">
      <dgm:prSet presAssocID="{1CF0AEB6-3B9F-4F9B-A58D-576F6658C4BF}" presName="level3hierChild" presStyleCnt="0"/>
      <dgm:spPr/>
    </dgm:pt>
    <dgm:pt modelId="{025DCE2C-6DB5-45DC-AB0E-9945D1AA2A2E}" type="pres">
      <dgm:prSet presAssocID="{6D8C85F4-A823-4F13-B91D-F548A0ED6507}" presName="conn2-1" presStyleLbl="parChTrans1D2" presStyleIdx="3" presStyleCnt="6"/>
      <dgm:spPr/>
      <dgm:t>
        <a:bodyPr/>
        <a:lstStyle/>
        <a:p>
          <a:endParaRPr lang="en-US"/>
        </a:p>
      </dgm:t>
    </dgm:pt>
    <dgm:pt modelId="{FCACC66F-7B06-4C6B-AFC1-090DBD04D3E9}" type="pres">
      <dgm:prSet presAssocID="{6D8C85F4-A823-4F13-B91D-F548A0ED6507}" presName="connTx" presStyleLbl="parChTrans1D2" presStyleIdx="3" presStyleCnt="6"/>
      <dgm:spPr/>
      <dgm:t>
        <a:bodyPr/>
        <a:lstStyle/>
        <a:p>
          <a:endParaRPr lang="en-US"/>
        </a:p>
      </dgm:t>
    </dgm:pt>
    <dgm:pt modelId="{BA9413C8-6CD1-42D8-AF52-ED34395465D3}" type="pres">
      <dgm:prSet presAssocID="{377F705B-8631-4D71-8E20-C6398EDAD8F6}" presName="root2" presStyleCnt="0"/>
      <dgm:spPr/>
    </dgm:pt>
    <dgm:pt modelId="{FE4653F1-68BF-472B-8100-29AC49BF09EE}" type="pres">
      <dgm:prSet presAssocID="{377F705B-8631-4D71-8E20-C6398EDAD8F6}" presName="LevelTwoTextNode" presStyleLbl="node2" presStyleIdx="3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44C000D-D2DD-4FFB-825B-4CF40F381982}" type="pres">
      <dgm:prSet presAssocID="{377F705B-8631-4D71-8E20-C6398EDAD8F6}" presName="level3hierChild" presStyleCnt="0"/>
      <dgm:spPr/>
    </dgm:pt>
    <dgm:pt modelId="{0C12D2C6-958E-4A8B-9EA1-7ADADBDD9C79}" type="pres">
      <dgm:prSet presAssocID="{5EA2D2C0-9D16-45F1-AA59-33D5B04958C9}" presName="conn2-1" presStyleLbl="parChTrans1D2" presStyleIdx="4" presStyleCnt="6"/>
      <dgm:spPr/>
      <dgm:t>
        <a:bodyPr/>
        <a:lstStyle/>
        <a:p>
          <a:endParaRPr lang="en-US"/>
        </a:p>
      </dgm:t>
    </dgm:pt>
    <dgm:pt modelId="{FC0E70E4-2BC2-4EBD-AFC1-1A407F5CC24F}" type="pres">
      <dgm:prSet presAssocID="{5EA2D2C0-9D16-45F1-AA59-33D5B04958C9}" presName="connTx" presStyleLbl="parChTrans1D2" presStyleIdx="4" presStyleCnt="6"/>
      <dgm:spPr/>
      <dgm:t>
        <a:bodyPr/>
        <a:lstStyle/>
        <a:p>
          <a:endParaRPr lang="en-US"/>
        </a:p>
      </dgm:t>
    </dgm:pt>
    <dgm:pt modelId="{25EA7CEC-C8D2-4D8F-B0F2-E256CCD3F604}" type="pres">
      <dgm:prSet presAssocID="{89631263-A0B6-4C6F-B17C-6EFA235BD061}" presName="root2" presStyleCnt="0"/>
      <dgm:spPr/>
    </dgm:pt>
    <dgm:pt modelId="{FFE88A74-A652-4179-A37A-153745708542}" type="pres">
      <dgm:prSet presAssocID="{89631263-A0B6-4C6F-B17C-6EFA235BD061}" presName="LevelTwoTextNode" presStyleLbl="node2" presStyleIdx="4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C1FEAB7-0995-4313-8623-B5D5E7577197}" type="pres">
      <dgm:prSet presAssocID="{89631263-A0B6-4C6F-B17C-6EFA235BD061}" presName="level3hierChild" presStyleCnt="0"/>
      <dgm:spPr/>
    </dgm:pt>
    <dgm:pt modelId="{D62274E8-0580-406A-8A30-3B73CEBEF40F}" type="pres">
      <dgm:prSet presAssocID="{5B05B4EB-E465-46CA-929A-AF3F2EA06A45}" presName="conn2-1" presStyleLbl="parChTrans1D2" presStyleIdx="5" presStyleCnt="6"/>
      <dgm:spPr/>
      <dgm:t>
        <a:bodyPr/>
        <a:lstStyle/>
        <a:p>
          <a:endParaRPr lang="en-US"/>
        </a:p>
      </dgm:t>
    </dgm:pt>
    <dgm:pt modelId="{B9CA5C9B-8739-4740-A9CD-08836AAF8D14}" type="pres">
      <dgm:prSet presAssocID="{5B05B4EB-E465-46CA-929A-AF3F2EA06A45}" presName="connTx" presStyleLbl="parChTrans1D2" presStyleIdx="5" presStyleCnt="6"/>
      <dgm:spPr/>
      <dgm:t>
        <a:bodyPr/>
        <a:lstStyle/>
        <a:p>
          <a:endParaRPr lang="en-US"/>
        </a:p>
      </dgm:t>
    </dgm:pt>
    <dgm:pt modelId="{A82F6AB7-A5AA-4C85-9BAB-32E503D0D257}" type="pres">
      <dgm:prSet presAssocID="{589A76DF-B097-4973-AF88-162C5252F18F}" presName="root2" presStyleCnt="0"/>
      <dgm:spPr/>
    </dgm:pt>
    <dgm:pt modelId="{4C1463E8-8448-4F58-8140-C3317DC62EBC}" type="pres">
      <dgm:prSet presAssocID="{589A76DF-B097-4973-AF88-162C5252F18F}" presName="LevelTwoTextNode" presStyleLbl="node2" presStyleIdx="5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C0BD3C8-FAA9-4702-AD35-3BAC3BFAFA36}" type="pres">
      <dgm:prSet presAssocID="{589A76DF-B097-4973-AF88-162C5252F18F}" presName="level3hierChild" presStyleCnt="0"/>
      <dgm:spPr/>
    </dgm:pt>
  </dgm:ptLst>
  <dgm:cxnLst>
    <dgm:cxn modelId="{B6A5A8BB-768B-4136-A4BC-AE75E7E37B8A}" type="presOf" srcId="{B46ADFD0-8C66-41E6-8525-7B7F0143D459}" destId="{9AD8558D-8AC6-4863-BDEE-9B9F4847566F}" srcOrd="0" destOrd="0" presId="urn:microsoft.com/office/officeart/2005/8/layout/hierarchy2"/>
    <dgm:cxn modelId="{5A8F4E65-64CA-4792-83C7-6F05A68CBD9D}" type="presOf" srcId="{0547741F-AD9D-4131-A65D-3E0E927E2566}" destId="{674C4104-561C-4F6E-A8E0-9A159F7541AB}" srcOrd="0" destOrd="0" presId="urn:microsoft.com/office/officeart/2005/8/layout/hierarchy2"/>
    <dgm:cxn modelId="{CA3A5CCE-C092-47E5-9AE0-7EB80E0B6F1B}" type="presOf" srcId="{C20423AC-F486-4AC5-882C-7C4901A5D68B}" destId="{453B1529-2058-4164-9D45-0F15D198E81A}" srcOrd="0" destOrd="0" presId="urn:microsoft.com/office/officeart/2005/8/layout/hierarchy2"/>
    <dgm:cxn modelId="{FD866A8E-8DE6-42AB-A29F-AD17771D3CDD}" type="presOf" srcId="{A6B5F9B8-D64F-4AA4-8706-F81EB931B8CB}" destId="{69B73B3D-42B6-4D3B-BF6C-3D73FA9F2738}" srcOrd="0" destOrd="0" presId="urn:microsoft.com/office/officeart/2005/8/layout/hierarchy2"/>
    <dgm:cxn modelId="{20DAC37F-8A5C-4D65-9E48-867D3F3B4AE4}" srcId="{ECB392C4-6C2C-4842-96C0-5C7C062602CB}" destId="{C7CDE658-B189-4712-AA0D-8E213F3FCF9F}" srcOrd="0" destOrd="0" parTransId="{A6B5F9B8-D64F-4AA4-8706-F81EB931B8CB}" sibTransId="{A5FAB0B2-6114-4653-A47A-1410D03FE9DF}"/>
    <dgm:cxn modelId="{C1020DCA-AEB9-4C9B-8222-C01C1E816962}" type="presOf" srcId="{A8720FF0-5216-4E40-A460-819E194D3ED2}" destId="{2AC6072D-EAA2-4672-A777-9763C797B659}" srcOrd="0" destOrd="0" presId="urn:microsoft.com/office/officeart/2005/8/layout/hierarchy2"/>
    <dgm:cxn modelId="{0FBA4D21-4789-4799-B6D1-DB182C55EC2B}" type="presOf" srcId="{B73B681D-E00B-4B30-B560-E39AFEA1D9DB}" destId="{C38386AF-DF6F-4BD9-BE3A-4CDBDBE79E8E}" srcOrd="0" destOrd="0" presId="urn:microsoft.com/office/officeart/2005/8/layout/hierarchy2"/>
    <dgm:cxn modelId="{ABAA3B6A-D530-4023-9595-8F88E3ADDD15}" type="presOf" srcId="{589A76DF-B097-4973-AF88-162C5252F18F}" destId="{4C1463E8-8448-4F58-8140-C3317DC62EBC}" srcOrd="0" destOrd="0" presId="urn:microsoft.com/office/officeart/2005/8/layout/hierarchy2"/>
    <dgm:cxn modelId="{3B0A984B-7106-4ADA-AA59-0984E85CD85B}" srcId="{A6E6138A-94D3-45EC-B022-886AEE123091}" destId="{1CF0AEB6-3B9F-4F9B-A58D-576F6658C4BF}" srcOrd="1" destOrd="0" parTransId="{8866C2D7-BA03-4B88-BDA3-3F87C1B725D3}" sibTransId="{6E174BE2-BF82-4595-9D51-F5E6FBC17FED}"/>
    <dgm:cxn modelId="{B535504E-B455-4CA0-94AA-73F5585A95DC}" srcId="{B73B681D-E00B-4B30-B560-E39AFEA1D9DB}" destId="{B499538B-D4CF-4870-B9AE-774388646525}" srcOrd="0" destOrd="0" parTransId="{79A782DB-75C0-48B3-BAA4-F26A78817E4A}" sibTransId="{184D7CDF-F067-4592-95A6-BA41111AE920}"/>
    <dgm:cxn modelId="{D96A7EB2-4F9D-4945-AA17-7F04BDB0560A}" type="presOf" srcId="{5BF02F29-1E2E-4907-8192-5B6159BDFD12}" destId="{15689A38-0747-488F-81DC-04CC2956DF38}" srcOrd="0" destOrd="0" presId="urn:microsoft.com/office/officeart/2005/8/layout/hierarchy2"/>
    <dgm:cxn modelId="{2A215778-22DF-4258-A028-C2395667D911}" type="presOf" srcId="{34F774FD-11A0-438C-8B7B-7E14B3300E95}" destId="{751B3D3E-046B-4073-ABD2-A875BDD40D84}" srcOrd="0" destOrd="0" presId="urn:microsoft.com/office/officeart/2005/8/layout/hierarchy2"/>
    <dgm:cxn modelId="{E982181B-40E2-4870-89C0-5E3C16086BBD}" type="presOf" srcId="{C7CDE658-B189-4712-AA0D-8E213F3FCF9F}" destId="{7566B51B-18B4-4FA2-BA0B-75900EB4802F}" srcOrd="0" destOrd="0" presId="urn:microsoft.com/office/officeart/2005/8/layout/hierarchy2"/>
    <dgm:cxn modelId="{4A715731-5ACA-432E-B800-19C38FF7765E}" type="presOf" srcId="{377F705B-8631-4D71-8E20-C6398EDAD8F6}" destId="{FE4653F1-68BF-472B-8100-29AC49BF09EE}" srcOrd="0" destOrd="0" presId="urn:microsoft.com/office/officeart/2005/8/layout/hierarchy2"/>
    <dgm:cxn modelId="{432E2CB4-AAE3-4433-9B42-6C2ABF05ABF7}" type="presOf" srcId="{8866C2D7-BA03-4B88-BDA3-3F87C1B725D3}" destId="{F5A2E660-D969-4261-81FA-34C3A8BDBCBC}" srcOrd="1" destOrd="0" presId="urn:microsoft.com/office/officeart/2005/8/layout/hierarchy2"/>
    <dgm:cxn modelId="{4B77F7A8-AF63-4ED9-98AD-C8F55B48253E}" type="presOf" srcId="{A6E6138A-94D3-45EC-B022-886AEE123091}" destId="{026DEE01-4C6A-404C-BC18-6ABA0D3A79A4}" srcOrd="0" destOrd="0" presId="urn:microsoft.com/office/officeart/2005/8/layout/hierarchy2"/>
    <dgm:cxn modelId="{CD7FA382-D49D-411E-BAAF-FCAF162F6204}" type="presOf" srcId="{B46ADFD0-8C66-41E6-8525-7B7F0143D459}" destId="{85952E2A-8B26-411F-BDB3-23B3D659B88F}" srcOrd="1" destOrd="0" presId="urn:microsoft.com/office/officeart/2005/8/layout/hierarchy2"/>
    <dgm:cxn modelId="{49B0C540-FD79-428D-9BC6-CB68F8D4FD6B}" type="presOf" srcId="{B499538B-D4CF-4870-B9AE-774388646525}" destId="{C261858E-99C4-46A2-BE30-75A9926083DD}" srcOrd="0" destOrd="0" presId="urn:microsoft.com/office/officeart/2005/8/layout/hierarchy2"/>
    <dgm:cxn modelId="{1DCFD99F-E592-40CA-A9F3-2C5CA3852AA5}" srcId="{ECB392C4-6C2C-4842-96C0-5C7C062602CB}" destId="{34F774FD-11A0-438C-8B7B-7E14B3300E95}" srcOrd="1" destOrd="0" parTransId="{1A52A253-8848-4165-A88A-0C3852E08B3C}" sibTransId="{4EDCD728-C23A-4992-8807-5E7652033AFF}"/>
    <dgm:cxn modelId="{D0900F4D-EDFA-459B-B9CF-9C094B7D3277}" type="presOf" srcId="{A6B5F9B8-D64F-4AA4-8706-F81EB931B8CB}" destId="{1A3AF037-AD4F-4C0F-BD5D-F459D158D8BC}" srcOrd="1" destOrd="0" presId="urn:microsoft.com/office/officeart/2005/8/layout/hierarchy2"/>
    <dgm:cxn modelId="{9BEF5929-792E-43A4-AB4C-E8C0FCD2948B}" type="presOf" srcId="{1A52A253-8848-4165-A88A-0C3852E08B3C}" destId="{D9FD638B-8228-4AC4-9F03-7999DB9B2831}" srcOrd="0" destOrd="0" presId="urn:microsoft.com/office/officeart/2005/8/layout/hierarchy2"/>
    <dgm:cxn modelId="{EA18DD65-1838-49EE-8D79-489F2A01F0E6}" type="presOf" srcId="{5EA2D2C0-9D16-45F1-AA59-33D5B04958C9}" destId="{FC0E70E4-2BC2-4EBD-AFC1-1A407F5CC24F}" srcOrd="1" destOrd="0" presId="urn:microsoft.com/office/officeart/2005/8/layout/hierarchy2"/>
    <dgm:cxn modelId="{AA57C7FE-E7F7-4EE9-AA8F-D9181174525F}" type="presOf" srcId="{ECB392C4-6C2C-4842-96C0-5C7C062602CB}" destId="{E6EF34D5-1FCD-4671-82B9-257CD7DC7C08}" srcOrd="0" destOrd="0" presId="urn:microsoft.com/office/officeart/2005/8/layout/hierarchy2"/>
    <dgm:cxn modelId="{EDF982E8-5F3B-4EB7-B273-660849400E67}" type="presOf" srcId="{6D8C85F4-A823-4F13-B91D-F548A0ED6507}" destId="{025DCE2C-6DB5-45DC-AB0E-9945D1AA2A2E}" srcOrd="0" destOrd="0" presId="urn:microsoft.com/office/officeart/2005/8/layout/hierarchy2"/>
    <dgm:cxn modelId="{A64855F4-9502-4FAE-88F9-A4AF811E13D2}" type="presOf" srcId="{26F833EE-C5A2-446E-81A6-BC65680A8EC3}" destId="{B16F4479-28F5-45FE-82D5-001E8407AC52}" srcOrd="0" destOrd="0" presId="urn:microsoft.com/office/officeart/2005/8/layout/hierarchy2"/>
    <dgm:cxn modelId="{D04EA167-3C04-4711-B6E2-1BE3243103A3}" srcId="{ECB392C4-6C2C-4842-96C0-5C7C062602CB}" destId="{19BE90A0-8FB6-4815-BCF7-6BD6A6AEF0DD}" srcOrd="3" destOrd="0" parTransId="{0E1425E5-EC06-4C16-8DFC-AA5E3785B989}" sibTransId="{81397E8F-BA22-4101-AD6C-162FB4E3036D}"/>
    <dgm:cxn modelId="{B0A9A3ED-29CC-4E9C-B166-6939501B3991}" type="presOf" srcId="{1A52A253-8848-4165-A88A-0C3852E08B3C}" destId="{11595864-58C2-48DD-B522-602EE1C60068}" srcOrd="1" destOrd="0" presId="urn:microsoft.com/office/officeart/2005/8/layout/hierarchy2"/>
    <dgm:cxn modelId="{DE78A662-4F0D-4668-B6D0-2AE582B68466}" type="presOf" srcId="{6D8C85F4-A823-4F13-B91D-F548A0ED6507}" destId="{FCACC66F-7B06-4C6B-AFC1-090DBD04D3E9}" srcOrd="1" destOrd="0" presId="urn:microsoft.com/office/officeart/2005/8/layout/hierarchy2"/>
    <dgm:cxn modelId="{DFD7BF90-9EF0-445E-8582-E635C1B76AC6}" type="presOf" srcId="{5EA2D2C0-9D16-45F1-AA59-33D5B04958C9}" destId="{0C12D2C6-958E-4A8B-9EA1-7ADADBDD9C79}" srcOrd="0" destOrd="0" presId="urn:microsoft.com/office/officeart/2005/8/layout/hierarchy2"/>
    <dgm:cxn modelId="{1A67732D-4AEE-4AFE-9E6B-E2340DCBFA79}" srcId="{ECB392C4-6C2C-4842-96C0-5C7C062602CB}" destId="{5BF02F29-1E2E-4907-8192-5B6159BDFD12}" srcOrd="4" destOrd="0" parTransId="{A8720FF0-5216-4E40-A460-819E194D3ED2}" sibTransId="{94A59345-EB82-4A6C-AD0B-D5886F1BA055}"/>
    <dgm:cxn modelId="{07ADAFA0-948D-4229-B9B4-DF21E7178A31}" type="presOf" srcId="{26F833EE-C5A2-446E-81A6-BC65680A8EC3}" destId="{FC1F1932-61A1-4381-9F2B-29664542AA90}" srcOrd="1" destOrd="0" presId="urn:microsoft.com/office/officeart/2005/8/layout/hierarchy2"/>
    <dgm:cxn modelId="{9E66E651-28D8-455D-883D-C2A5E6592850}" srcId="{B499538B-D4CF-4870-B9AE-774388646525}" destId="{ECB392C4-6C2C-4842-96C0-5C7C062602CB}" srcOrd="0" destOrd="0" parTransId="{E2103A8A-6120-4FE3-8E8E-D75DA729FFB8}" sibTransId="{9BBC804A-02B6-4C03-BF5C-209352018B74}"/>
    <dgm:cxn modelId="{6AF5F129-B7BE-47E9-AB8A-5891CC74ED75}" srcId="{ECB392C4-6C2C-4842-96C0-5C7C062602CB}" destId="{0547741F-AD9D-4131-A65D-3E0E927E2566}" srcOrd="2" destOrd="0" parTransId="{26F833EE-C5A2-446E-81A6-BC65680A8EC3}" sibTransId="{D4D5F5DE-ECED-4C38-AD81-0D277BAEBB6C}"/>
    <dgm:cxn modelId="{89241CE9-3058-4CE6-9A49-F44237431F69}" type="presOf" srcId="{5B05B4EB-E465-46CA-929A-AF3F2EA06A45}" destId="{D62274E8-0580-406A-8A30-3B73CEBEF40F}" srcOrd="0" destOrd="0" presId="urn:microsoft.com/office/officeart/2005/8/layout/hierarchy2"/>
    <dgm:cxn modelId="{1B3574D6-BE6D-4339-BFFD-F0061D06DA66}" srcId="{A6E6138A-94D3-45EC-B022-886AEE123091}" destId="{589A76DF-B097-4973-AF88-162C5252F18F}" srcOrd="4" destOrd="0" parTransId="{5B05B4EB-E465-46CA-929A-AF3F2EA06A45}" sibTransId="{6E7B9C80-D208-40F9-9C8C-AEDF6FA85930}"/>
    <dgm:cxn modelId="{83832C7F-FDCC-4F0B-AA9B-259FC18E4B37}" type="presOf" srcId="{0E1425E5-EC06-4C16-8DFC-AA5E3785B989}" destId="{3AFAC4EC-43E8-4B75-A661-0007E9297774}" srcOrd="1" destOrd="0" presId="urn:microsoft.com/office/officeart/2005/8/layout/hierarchy2"/>
    <dgm:cxn modelId="{D4539B2E-FE5C-43B2-9D0E-DFF4164E5C04}" type="presOf" srcId="{E2103A8A-6120-4FE3-8E8E-D75DA729FFB8}" destId="{80ECB169-3EBA-4528-B767-AC1DA0507E73}" srcOrd="1" destOrd="0" presId="urn:microsoft.com/office/officeart/2005/8/layout/hierarchy2"/>
    <dgm:cxn modelId="{BAD62EE4-6B2D-489B-A9AE-7B1EBE94D075}" type="presOf" srcId="{5B05B4EB-E465-46CA-929A-AF3F2EA06A45}" destId="{B9CA5C9B-8739-4740-A9CD-08836AAF8D14}" srcOrd="1" destOrd="0" presId="urn:microsoft.com/office/officeart/2005/8/layout/hierarchy2"/>
    <dgm:cxn modelId="{5F658BAE-C3E7-4D38-A1BF-56A76A8A9165}" type="presOf" srcId="{A8720FF0-5216-4E40-A460-819E194D3ED2}" destId="{E6D8CD45-64BC-4DB9-B543-7174DA03E7B5}" srcOrd="1" destOrd="0" presId="urn:microsoft.com/office/officeart/2005/8/layout/hierarchy2"/>
    <dgm:cxn modelId="{3A4E0A98-052D-4D38-9836-D7EFDA664625}" type="presOf" srcId="{E2103A8A-6120-4FE3-8E8E-D75DA729FFB8}" destId="{32D484B3-01A6-4E8E-8283-7839236EA213}" srcOrd="0" destOrd="0" presId="urn:microsoft.com/office/officeart/2005/8/layout/hierarchy2"/>
    <dgm:cxn modelId="{9921ABEE-DCEE-4775-AB59-3E4B366B07D8}" type="presOf" srcId="{8866C2D7-BA03-4B88-BDA3-3F87C1B725D3}" destId="{2745F8BF-C674-4FDA-9C6B-CD27C817A301}" srcOrd="0" destOrd="0" presId="urn:microsoft.com/office/officeart/2005/8/layout/hierarchy2"/>
    <dgm:cxn modelId="{39D516A2-E1E9-4EB8-A7AD-86335CBE3EAF}" srcId="{A6E6138A-94D3-45EC-B022-886AEE123091}" destId="{C20423AC-F486-4AC5-882C-7C4901A5D68B}" srcOrd="0" destOrd="0" parTransId="{B46ADFD0-8C66-41E6-8525-7B7F0143D459}" sibTransId="{64141DAF-8132-4A1A-8BEB-6C5B5A2B543A}"/>
    <dgm:cxn modelId="{774955F2-399D-4E22-B7AF-929F656D134E}" type="presOf" srcId="{1CF0AEB6-3B9F-4F9B-A58D-576F6658C4BF}" destId="{4D1D1284-D144-44FF-A3EE-24F93706B960}" srcOrd="0" destOrd="0" presId="urn:microsoft.com/office/officeart/2005/8/layout/hierarchy2"/>
    <dgm:cxn modelId="{7306CFB1-8ECF-452D-825A-EBDF777903B1}" srcId="{A6E6138A-94D3-45EC-B022-886AEE123091}" destId="{377F705B-8631-4D71-8E20-C6398EDAD8F6}" srcOrd="2" destOrd="0" parTransId="{6D8C85F4-A823-4F13-B91D-F548A0ED6507}" sibTransId="{8C899A84-CEFF-4191-951E-7ECF6F7E01B0}"/>
    <dgm:cxn modelId="{B0741839-E486-4F0F-87FF-6C3671317181}" srcId="{A6E6138A-94D3-45EC-B022-886AEE123091}" destId="{89631263-A0B6-4C6F-B17C-6EFA235BD061}" srcOrd="3" destOrd="0" parTransId="{5EA2D2C0-9D16-45F1-AA59-33D5B04958C9}" sibTransId="{C6DD7AEA-EFD9-4C2A-8425-8996B562B43D}"/>
    <dgm:cxn modelId="{7A58FDCC-32D8-4EE9-BAD9-CE76FACCDF0D}" type="presOf" srcId="{19BE90A0-8FB6-4815-BCF7-6BD6A6AEF0DD}" destId="{70827C85-1BC0-4A11-8D65-CC807A1F52DB}" srcOrd="0" destOrd="0" presId="urn:microsoft.com/office/officeart/2005/8/layout/hierarchy2"/>
    <dgm:cxn modelId="{86678234-4668-4815-B6F9-6386E9BA1B38}" srcId="{B73B681D-E00B-4B30-B560-E39AFEA1D9DB}" destId="{A6E6138A-94D3-45EC-B022-886AEE123091}" srcOrd="1" destOrd="0" parTransId="{4E4EA480-D854-4057-AA8A-0190FE35F7C5}" sibTransId="{C5AE1F05-5E59-452B-803F-552E39E71442}"/>
    <dgm:cxn modelId="{B0FB0104-9082-4D43-BD84-EFD790B3C2A5}" type="presOf" srcId="{89631263-A0B6-4C6F-B17C-6EFA235BD061}" destId="{FFE88A74-A652-4179-A37A-153745708542}" srcOrd="0" destOrd="0" presId="urn:microsoft.com/office/officeart/2005/8/layout/hierarchy2"/>
    <dgm:cxn modelId="{A690D3D9-2E45-4142-93E4-962F48B11113}" type="presOf" srcId="{0E1425E5-EC06-4C16-8DFC-AA5E3785B989}" destId="{C80EAF6B-32B0-403B-A138-B24B5DC128CD}" srcOrd="0" destOrd="0" presId="urn:microsoft.com/office/officeart/2005/8/layout/hierarchy2"/>
    <dgm:cxn modelId="{C38F3CFE-4838-4E26-B6E2-573FDA7F3B71}" type="presParOf" srcId="{C38386AF-DF6F-4BD9-BE3A-4CDBDBE79E8E}" destId="{E60E68EE-E2E5-4069-89B2-4C3C573A02C8}" srcOrd="0" destOrd="0" presId="urn:microsoft.com/office/officeart/2005/8/layout/hierarchy2"/>
    <dgm:cxn modelId="{53CD4DC7-F394-4740-8BD0-2F6D1259EA02}" type="presParOf" srcId="{E60E68EE-E2E5-4069-89B2-4C3C573A02C8}" destId="{C261858E-99C4-46A2-BE30-75A9926083DD}" srcOrd="0" destOrd="0" presId="urn:microsoft.com/office/officeart/2005/8/layout/hierarchy2"/>
    <dgm:cxn modelId="{58F9ADDF-9F8D-4015-80DA-2261E002310A}" type="presParOf" srcId="{E60E68EE-E2E5-4069-89B2-4C3C573A02C8}" destId="{1CBABF90-D7CC-4D9E-A79A-E38773F04C14}" srcOrd="1" destOrd="0" presId="urn:microsoft.com/office/officeart/2005/8/layout/hierarchy2"/>
    <dgm:cxn modelId="{A5A96FE1-B75E-4A44-A8D8-5DD320947A8D}" type="presParOf" srcId="{1CBABF90-D7CC-4D9E-A79A-E38773F04C14}" destId="{32D484B3-01A6-4E8E-8283-7839236EA213}" srcOrd="0" destOrd="0" presId="urn:microsoft.com/office/officeart/2005/8/layout/hierarchy2"/>
    <dgm:cxn modelId="{78DC90F8-089A-43D4-8F59-7C99ED47B9E2}" type="presParOf" srcId="{32D484B3-01A6-4E8E-8283-7839236EA213}" destId="{80ECB169-3EBA-4528-B767-AC1DA0507E73}" srcOrd="0" destOrd="0" presId="urn:microsoft.com/office/officeart/2005/8/layout/hierarchy2"/>
    <dgm:cxn modelId="{FD190A06-BE10-4ED7-8A37-04120318C06C}" type="presParOf" srcId="{1CBABF90-D7CC-4D9E-A79A-E38773F04C14}" destId="{86A18B7D-AE65-4864-90A6-0E2449E527E9}" srcOrd="1" destOrd="0" presId="urn:microsoft.com/office/officeart/2005/8/layout/hierarchy2"/>
    <dgm:cxn modelId="{C12FD771-D5E7-4CA5-9DE2-F40FB093D0D0}" type="presParOf" srcId="{86A18B7D-AE65-4864-90A6-0E2449E527E9}" destId="{E6EF34D5-1FCD-4671-82B9-257CD7DC7C08}" srcOrd="0" destOrd="0" presId="urn:microsoft.com/office/officeart/2005/8/layout/hierarchy2"/>
    <dgm:cxn modelId="{4D86057A-1D55-4F1D-91F7-168064C4A572}" type="presParOf" srcId="{86A18B7D-AE65-4864-90A6-0E2449E527E9}" destId="{AAECA4FC-9529-4354-8F93-0A92A5C01166}" srcOrd="1" destOrd="0" presId="urn:microsoft.com/office/officeart/2005/8/layout/hierarchy2"/>
    <dgm:cxn modelId="{0F03BF1D-06CC-40E5-B064-EF518A52EFAA}" type="presParOf" srcId="{AAECA4FC-9529-4354-8F93-0A92A5C01166}" destId="{69B73B3D-42B6-4D3B-BF6C-3D73FA9F2738}" srcOrd="0" destOrd="0" presId="urn:microsoft.com/office/officeart/2005/8/layout/hierarchy2"/>
    <dgm:cxn modelId="{AA3EAC3A-3898-48B1-A943-345A59F797BA}" type="presParOf" srcId="{69B73B3D-42B6-4D3B-BF6C-3D73FA9F2738}" destId="{1A3AF037-AD4F-4C0F-BD5D-F459D158D8BC}" srcOrd="0" destOrd="0" presId="urn:microsoft.com/office/officeart/2005/8/layout/hierarchy2"/>
    <dgm:cxn modelId="{82D26983-D99A-4E88-858E-D678E57CA831}" type="presParOf" srcId="{AAECA4FC-9529-4354-8F93-0A92A5C01166}" destId="{5E10D105-37E6-48DB-AA23-0594B4A46B6B}" srcOrd="1" destOrd="0" presId="urn:microsoft.com/office/officeart/2005/8/layout/hierarchy2"/>
    <dgm:cxn modelId="{7C0F9824-3830-4036-BF74-89FEF9BB5A0E}" type="presParOf" srcId="{5E10D105-37E6-48DB-AA23-0594B4A46B6B}" destId="{7566B51B-18B4-4FA2-BA0B-75900EB4802F}" srcOrd="0" destOrd="0" presId="urn:microsoft.com/office/officeart/2005/8/layout/hierarchy2"/>
    <dgm:cxn modelId="{89F2ADD3-8882-4253-9858-DB434CFB0003}" type="presParOf" srcId="{5E10D105-37E6-48DB-AA23-0594B4A46B6B}" destId="{55AF8EA7-EA85-4C4F-9141-F2BA72FE4D10}" srcOrd="1" destOrd="0" presId="urn:microsoft.com/office/officeart/2005/8/layout/hierarchy2"/>
    <dgm:cxn modelId="{74D1E9FD-F3BF-4C34-A940-AD514E43733E}" type="presParOf" srcId="{AAECA4FC-9529-4354-8F93-0A92A5C01166}" destId="{D9FD638B-8228-4AC4-9F03-7999DB9B2831}" srcOrd="2" destOrd="0" presId="urn:microsoft.com/office/officeart/2005/8/layout/hierarchy2"/>
    <dgm:cxn modelId="{A955443F-AA0D-4168-9455-8C022F7E1D72}" type="presParOf" srcId="{D9FD638B-8228-4AC4-9F03-7999DB9B2831}" destId="{11595864-58C2-48DD-B522-602EE1C60068}" srcOrd="0" destOrd="0" presId="urn:microsoft.com/office/officeart/2005/8/layout/hierarchy2"/>
    <dgm:cxn modelId="{8C6F5941-941D-430F-B06D-4D22D0292A29}" type="presParOf" srcId="{AAECA4FC-9529-4354-8F93-0A92A5C01166}" destId="{251A301E-0798-4BD4-A483-733C782CB5B9}" srcOrd="3" destOrd="0" presId="urn:microsoft.com/office/officeart/2005/8/layout/hierarchy2"/>
    <dgm:cxn modelId="{2D6DE8E1-B29D-4326-A8C1-F25714891AA0}" type="presParOf" srcId="{251A301E-0798-4BD4-A483-733C782CB5B9}" destId="{751B3D3E-046B-4073-ABD2-A875BDD40D84}" srcOrd="0" destOrd="0" presId="urn:microsoft.com/office/officeart/2005/8/layout/hierarchy2"/>
    <dgm:cxn modelId="{F63741C5-65AF-427A-9A72-D4B89F72ABB7}" type="presParOf" srcId="{251A301E-0798-4BD4-A483-733C782CB5B9}" destId="{B0D14BE3-99E3-4546-9163-3F136D9609FD}" srcOrd="1" destOrd="0" presId="urn:microsoft.com/office/officeart/2005/8/layout/hierarchy2"/>
    <dgm:cxn modelId="{4FC7AA6C-97EE-4B70-A6DA-EA0F0C4F07ED}" type="presParOf" srcId="{AAECA4FC-9529-4354-8F93-0A92A5C01166}" destId="{B16F4479-28F5-45FE-82D5-001E8407AC52}" srcOrd="4" destOrd="0" presId="urn:microsoft.com/office/officeart/2005/8/layout/hierarchy2"/>
    <dgm:cxn modelId="{35289462-F99D-4790-915E-FA06147FF129}" type="presParOf" srcId="{B16F4479-28F5-45FE-82D5-001E8407AC52}" destId="{FC1F1932-61A1-4381-9F2B-29664542AA90}" srcOrd="0" destOrd="0" presId="urn:microsoft.com/office/officeart/2005/8/layout/hierarchy2"/>
    <dgm:cxn modelId="{7FDCDDEF-6CBB-4298-945E-301294B0A7C1}" type="presParOf" srcId="{AAECA4FC-9529-4354-8F93-0A92A5C01166}" destId="{3EBB736D-86C1-469C-8AC6-BEEB9CA285AC}" srcOrd="5" destOrd="0" presId="urn:microsoft.com/office/officeart/2005/8/layout/hierarchy2"/>
    <dgm:cxn modelId="{4A0585EF-B34E-478C-B493-2D2BC2D8F4BC}" type="presParOf" srcId="{3EBB736D-86C1-469C-8AC6-BEEB9CA285AC}" destId="{674C4104-561C-4F6E-A8E0-9A159F7541AB}" srcOrd="0" destOrd="0" presId="urn:microsoft.com/office/officeart/2005/8/layout/hierarchy2"/>
    <dgm:cxn modelId="{76350A5A-83F9-4488-93FF-4F649ADF54EF}" type="presParOf" srcId="{3EBB736D-86C1-469C-8AC6-BEEB9CA285AC}" destId="{21FD0F9B-59FC-486E-983B-A499E698E198}" srcOrd="1" destOrd="0" presId="urn:microsoft.com/office/officeart/2005/8/layout/hierarchy2"/>
    <dgm:cxn modelId="{A5B41747-D756-4F81-AA5B-FE2F73019503}" type="presParOf" srcId="{AAECA4FC-9529-4354-8F93-0A92A5C01166}" destId="{C80EAF6B-32B0-403B-A138-B24B5DC128CD}" srcOrd="6" destOrd="0" presId="urn:microsoft.com/office/officeart/2005/8/layout/hierarchy2"/>
    <dgm:cxn modelId="{DB40A6DA-80C0-4B90-84D9-A7617E11403C}" type="presParOf" srcId="{C80EAF6B-32B0-403B-A138-B24B5DC128CD}" destId="{3AFAC4EC-43E8-4B75-A661-0007E9297774}" srcOrd="0" destOrd="0" presId="urn:microsoft.com/office/officeart/2005/8/layout/hierarchy2"/>
    <dgm:cxn modelId="{D2D7E6AB-B227-4C91-89AD-4C0CCC48546C}" type="presParOf" srcId="{AAECA4FC-9529-4354-8F93-0A92A5C01166}" destId="{7BBAACA0-2D7B-414B-880C-BE44E6767514}" srcOrd="7" destOrd="0" presId="urn:microsoft.com/office/officeart/2005/8/layout/hierarchy2"/>
    <dgm:cxn modelId="{AB21E81F-C175-4FD1-B889-311B6B0BC219}" type="presParOf" srcId="{7BBAACA0-2D7B-414B-880C-BE44E6767514}" destId="{70827C85-1BC0-4A11-8D65-CC807A1F52DB}" srcOrd="0" destOrd="0" presId="urn:microsoft.com/office/officeart/2005/8/layout/hierarchy2"/>
    <dgm:cxn modelId="{03F10C98-83A0-4F46-89C5-8A9B94CBFA64}" type="presParOf" srcId="{7BBAACA0-2D7B-414B-880C-BE44E6767514}" destId="{12AC16A4-59EC-4FBE-8625-2A010B874D35}" srcOrd="1" destOrd="0" presId="urn:microsoft.com/office/officeart/2005/8/layout/hierarchy2"/>
    <dgm:cxn modelId="{6E5D35BE-2E9D-450A-827D-884290017D2E}" type="presParOf" srcId="{AAECA4FC-9529-4354-8F93-0A92A5C01166}" destId="{2AC6072D-EAA2-4672-A777-9763C797B659}" srcOrd="8" destOrd="0" presId="urn:microsoft.com/office/officeart/2005/8/layout/hierarchy2"/>
    <dgm:cxn modelId="{29F1D75D-22BF-43D8-A89E-1196C294E547}" type="presParOf" srcId="{2AC6072D-EAA2-4672-A777-9763C797B659}" destId="{E6D8CD45-64BC-4DB9-B543-7174DA03E7B5}" srcOrd="0" destOrd="0" presId="urn:microsoft.com/office/officeart/2005/8/layout/hierarchy2"/>
    <dgm:cxn modelId="{940823FD-5608-4A34-A4E0-7AFF9B1AFB53}" type="presParOf" srcId="{AAECA4FC-9529-4354-8F93-0A92A5C01166}" destId="{D423B79C-B74E-4E89-BFDD-034730AA636C}" srcOrd="9" destOrd="0" presId="urn:microsoft.com/office/officeart/2005/8/layout/hierarchy2"/>
    <dgm:cxn modelId="{9CEF14DD-31B3-4112-AB78-3CE2A5DCD463}" type="presParOf" srcId="{D423B79C-B74E-4E89-BFDD-034730AA636C}" destId="{15689A38-0747-488F-81DC-04CC2956DF38}" srcOrd="0" destOrd="0" presId="urn:microsoft.com/office/officeart/2005/8/layout/hierarchy2"/>
    <dgm:cxn modelId="{9E7DF453-EBD2-4645-A619-884A32328BD2}" type="presParOf" srcId="{D423B79C-B74E-4E89-BFDD-034730AA636C}" destId="{E7F0CA61-E9D2-451A-9502-775EF4442E16}" srcOrd="1" destOrd="0" presId="urn:microsoft.com/office/officeart/2005/8/layout/hierarchy2"/>
    <dgm:cxn modelId="{0C28FEC9-597A-44A5-9A73-A343E0B7CBB2}" type="presParOf" srcId="{C38386AF-DF6F-4BD9-BE3A-4CDBDBE79E8E}" destId="{13ABD480-EEAE-4331-B721-03664B10B59B}" srcOrd="1" destOrd="0" presId="urn:microsoft.com/office/officeart/2005/8/layout/hierarchy2"/>
    <dgm:cxn modelId="{0CBCFB54-F471-4CD3-A12B-534AE737AB2A}" type="presParOf" srcId="{13ABD480-EEAE-4331-B721-03664B10B59B}" destId="{026DEE01-4C6A-404C-BC18-6ABA0D3A79A4}" srcOrd="0" destOrd="0" presId="urn:microsoft.com/office/officeart/2005/8/layout/hierarchy2"/>
    <dgm:cxn modelId="{82700144-CCA0-40AC-B37A-68E0885C1507}" type="presParOf" srcId="{13ABD480-EEAE-4331-B721-03664B10B59B}" destId="{A8B24967-3546-4B8D-B88D-3BF85037A93F}" srcOrd="1" destOrd="0" presId="urn:microsoft.com/office/officeart/2005/8/layout/hierarchy2"/>
    <dgm:cxn modelId="{5C73CE73-DA31-4A9E-B4B2-1DAAC3D79D8A}" type="presParOf" srcId="{A8B24967-3546-4B8D-B88D-3BF85037A93F}" destId="{9AD8558D-8AC6-4863-BDEE-9B9F4847566F}" srcOrd="0" destOrd="0" presId="urn:microsoft.com/office/officeart/2005/8/layout/hierarchy2"/>
    <dgm:cxn modelId="{35DA445E-306B-47B0-A25E-C39092F1DEBA}" type="presParOf" srcId="{9AD8558D-8AC6-4863-BDEE-9B9F4847566F}" destId="{85952E2A-8B26-411F-BDB3-23B3D659B88F}" srcOrd="0" destOrd="0" presId="urn:microsoft.com/office/officeart/2005/8/layout/hierarchy2"/>
    <dgm:cxn modelId="{E70B0E7B-CACF-41FD-ACE1-24574D67A7CF}" type="presParOf" srcId="{A8B24967-3546-4B8D-B88D-3BF85037A93F}" destId="{B3A306BC-BE68-4209-AB36-E0EFCB2B0EEB}" srcOrd="1" destOrd="0" presId="urn:microsoft.com/office/officeart/2005/8/layout/hierarchy2"/>
    <dgm:cxn modelId="{60BA031C-C752-4DC2-80E2-5C3A2010EF37}" type="presParOf" srcId="{B3A306BC-BE68-4209-AB36-E0EFCB2B0EEB}" destId="{453B1529-2058-4164-9D45-0F15D198E81A}" srcOrd="0" destOrd="0" presId="urn:microsoft.com/office/officeart/2005/8/layout/hierarchy2"/>
    <dgm:cxn modelId="{57A14C58-F5FA-484F-82EE-DB7E3665B239}" type="presParOf" srcId="{B3A306BC-BE68-4209-AB36-E0EFCB2B0EEB}" destId="{4B190CC1-AAF1-472E-9241-FB177018F36F}" srcOrd="1" destOrd="0" presId="urn:microsoft.com/office/officeart/2005/8/layout/hierarchy2"/>
    <dgm:cxn modelId="{E6065562-5531-46AC-A82E-48C49275BCD3}" type="presParOf" srcId="{A8B24967-3546-4B8D-B88D-3BF85037A93F}" destId="{2745F8BF-C674-4FDA-9C6B-CD27C817A301}" srcOrd="2" destOrd="0" presId="urn:microsoft.com/office/officeart/2005/8/layout/hierarchy2"/>
    <dgm:cxn modelId="{29D18761-0B13-4D7E-B3F0-8A7F64ECDFAD}" type="presParOf" srcId="{2745F8BF-C674-4FDA-9C6B-CD27C817A301}" destId="{F5A2E660-D969-4261-81FA-34C3A8BDBCBC}" srcOrd="0" destOrd="0" presId="urn:microsoft.com/office/officeart/2005/8/layout/hierarchy2"/>
    <dgm:cxn modelId="{1460A068-0068-44DB-A618-8BD663D1317E}" type="presParOf" srcId="{A8B24967-3546-4B8D-B88D-3BF85037A93F}" destId="{1F715D21-7BA6-48C1-9B94-10A9E8D60054}" srcOrd="3" destOrd="0" presId="urn:microsoft.com/office/officeart/2005/8/layout/hierarchy2"/>
    <dgm:cxn modelId="{2B09188C-0A74-421A-8451-4434BFB825F6}" type="presParOf" srcId="{1F715D21-7BA6-48C1-9B94-10A9E8D60054}" destId="{4D1D1284-D144-44FF-A3EE-24F93706B960}" srcOrd="0" destOrd="0" presId="urn:microsoft.com/office/officeart/2005/8/layout/hierarchy2"/>
    <dgm:cxn modelId="{16A269BB-8BAC-4B41-A4D7-3403742D182D}" type="presParOf" srcId="{1F715D21-7BA6-48C1-9B94-10A9E8D60054}" destId="{ADEBF00F-8FFD-4D7C-8680-728B6C09D080}" srcOrd="1" destOrd="0" presId="urn:microsoft.com/office/officeart/2005/8/layout/hierarchy2"/>
    <dgm:cxn modelId="{2B8F5A2D-40B8-4A0E-B1A2-CF282A3DF685}" type="presParOf" srcId="{A8B24967-3546-4B8D-B88D-3BF85037A93F}" destId="{025DCE2C-6DB5-45DC-AB0E-9945D1AA2A2E}" srcOrd="4" destOrd="0" presId="urn:microsoft.com/office/officeart/2005/8/layout/hierarchy2"/>
    <dgm:cxn modelId="{76B5409C-BF98-4C47-91B0-DE13E309C81C}" type="presParOf" srcId="{025DCE2C-6DB5-45DC-AB0E-9945D1AA2A2E}" destId="{FCACC66F-7B06-4C6B-AFC1-090DBD04D3E9}" srcOrd="0" destOrd="0" presId="urn:microsoft.com/office/officeart/2005/8/layout/hierarchy2"/>
    <dgm:cxn modelId="{715597D3-9987-4B6B-9D4A-38DACC10347A}" type="presParOf" srcId="{A8B24967-3546-4B8D-B88D-3BF85037A93F}" destId="{BA9413C8-6CD1-42D8-AF52-ED34395465D3}" srcOrd="5" destOrd="0" presId="urn:microsoft.com/office/officeart/2005/8/layout/hierarchy2"/>
    <dgm:cxn modelId="{6042C41E-B9D9-4145-AB71-97720C31CF3A}" type="presParOf" srcId="{BA9413C8-6CD1-42D8-AF52-ED34395465D3}" destId="{FE4653F1-68BF-472B-8100-29AC49BF09EE}" srcOrd="0" destOrd="0" presId="urn:microsoft.com/office/officeart/2005/8/layout/hierarchy2"/>
    <dgm:cxn modelId="{3E420D2A-7140-43A9-A32E-E487C562F9A5}" type="presParOf" srcId="{BA9413C8-6CD1-42D8-AF52-ED34395465D3}" destId="{144C000D-D2DD-4FFB-825B-4CF40F381982}" srcOrd="1" destOrd="0" presId="urn:microsoft.com/office/officeart/2005/8/layout/hierarchy2"/>
    <dgm:cxn modelId="{B48A886C-7434-40B9-ADB3-A29A2F7E086A}" type="presParOf" srcId="{A8B24967-3546-4B8D-B88D-3BF85037A93F}" destId="{0C12D2C6-958E-4A8B-9EA1-7ADADBDD9C79}" srcOrd="6" destOrd="0" presId="urn:microsoft.com/office/officeart/2005/8/layout/hierarchy2"/>
    <dgm:cxn modelId="{829D6551-F267-4353-A19D-7E3384301BC5}" type="presParOf" srcId="{0C12D2C6-958E-4A8B-9EA1-7ADADBDD9C79}" destId="{FC0E70E4-2BC2-4EBD-AFC1-1A407F5CC24F}" srcOrd="0" destOrd="0" presId="urn:microsoft.com/office/officeart/2005/8/layout/hierarchy2"/>
    <dgm:cxn modelId="{2C013E37-E016-49E2-9FF2-03A5CFFF4A8F}" type="presParOf" srcId="{A8B24967-3546-4B8D-B88D-3BF85037A93F}" destId="{25EA7CEC-C8D2-4D8F-B0F2-E256CCD3F604}" srcOrd="7" destOrd="0" presId="urn:microsoft.com/office/officeart/2005/8/layout/hierarchy2"/>
    <dgm:cxn modelId="{158B4FAA-48CD-49AF-BA55-E658EBD891B5}" type="presParOf" srcId="{25EA7CEC-C8D2-4D8F-B0F2-E256CCD3F604}" destId="{FFE88A74-A652-4179-A37A-153745708542}" srcOrd="0" destOrd="0" presId="urn:microsoft.com/office/officeart/2005/8/layout/hierarchy2"/>
    <dgm:cxn modelId="{2120FA10-18BC-4B2C-BC70-14E77B183EB9}" type="presParOf" srcId="{25EA7CEC-C8D2-4D8F-B0F2-E256CCD3F604}" destId="{0C1FEAB7-0995-4313-8623-B5D5E7577197}" srcOrd="1" destOrd="0" presId="urn:microsoft.com/office/officeart/2005/8/layout/hierarchy2"/>
    <dgm:cxn modelId="{C5D27DA9-720A-45BF-B7B1-29EAE5ABC343}" type="presParOf" srcId="{A8B24967-3546-4B8D-B88D-3BF85037A93F}" destId="{D62274E8-0580-406A-8A30-3B73CEBEF40F}" srcOrd="8" destOrd="0" presId="urn:microsoft.com/office/officeart/2005/8/layout/hierarchy2"/>
    <dgm:cxn modelId="{81E4B98D-46E4-42EA-B69A-4B8624B95721}" type="presParOf" srcId="{D62274E8-0580-406A-8A30-3B73CEBEF40F}" destId="{B9CA5C9B-8739-4740-A9CD-08836AAF8D14}" srcOrd="0" destOrd="0" presId="urn:microsoft.com/office/officeart/2005/8/layout/hierarchy2"/>
    <dgm:cxn modelId="{BBA99BA1-4BE8-4607-A8B2-84CAD353D87E}" type="presParOf" srcId="{A8B24967-3546-4B8D-B88D-3BF85037A93F}" destId="{A82F6AB7-A5AA-4C85-9BAB-32E503D0D257}" srcOrd="9" destOrd="0" presId="urn:microsoft.com/office/officeart/2005/8/layout/hierarchy2"/>
    <dgm:cxn modelId="{DE0E761C-AB0C-473A-A7BD-C821B7F23FC4}" type="presParOf" srcId="{A82F6AB7-A5AA-4C85-9BAB-32E503D0D257}" destId="{4C1463E8-8448-4F58-8140-C3317DC62EBC}" srcOrd="0" destOrd="0" presId="urn:microsoft.com/office/officeart/2005/8/layout/hierarchy2"/>
    <dgm:cxn modelId="{69CA94F1-72AF-4225-8940-82988C507D2C}" type="presParOf" srcId="{A82F6AB7-A5AA-4C85-9BAB-32E503D0D257}" destId="{2C0BD3C8-FAA9-4702-AD35-3BAC3BFAFA36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261858E-99C4-46A2-BE30-75A9926083DD}">
      <dsp:nvSpPr>
        <dsp:cNvPr id="0" name=""/>
        <dsp:cNvSpPr/>
      </dsp:nvSpPr>
      <dsp:spPr>
        <a:xfrm>
          <a:off x="2059559" y="1287285"/>
          <a:ext cx="1116760" cy="55838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/>
            <a:t>GEOGRAPHY</a:t>
          </a:r>
          <a:endParaRPr lang="en-US" sz="1050" kern="1200" dirty="0"/>
        </a:p>
      </dsp:txBody>
      <dsp:txXfrm>
        <a:off x="2059559" y="1287285"/>
        <a:ext cx="1116760" cy="558380"/>
      </dsp:txXfrm>
    </dsp:sp>
    <dsp:sp modelId="{32D484B3-01A6-4E8E-8283-7839236EA213}">
      <dsp:nvSpPr>
        <dsp:cNvPr id="0" name=""/>
        <dsp:cNvSpPr/>
      </dsp:nvSpPr>
      <dsp:spPr>
        <a:xfrm>
          <a:off x="3176320" y="1556542"/>
          <a:ext cx="446704" cy="19865"/>
        </a:xfrm>
        <a:custGeom>
          <a:avLst/>
          <a:gdLst/>
          <a:ahLst/>
          <a:cxnLst/>
          <a:rect l="0" t="0" r="0" b="0"/>
          <a:pathLst>
            <a:path>
              <a:moveTo>
                <a:pt x="0" y="9932"/>
              </a:moveTo>
              <a:lnTo>
                <a:pt x="446704" y="993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50" kern="1200"/>
        </a:p>
      </dsp:txBody>
      <dsp:txXfrm>
        <a:off x="3388504" y="1555307"/>
        <a:ext cx="22335" cy="22335"/>
      </dsp:txXfrm>
    </dsp:sp>
    <dsp:sp modelId="{E6EF34D5-1FCD-4671-82B9-257CD7DC7C08}">
      <dsp:nvSpPr>
        <dsp:cNvPr id="0" name=""/>
        <dsp:cNvSpPr/>
      </dsp:nvSpPr>
      <dsp:spPr>
        <a:xfrm>
          <a:off x="3623024" y="1287285"/>
          <a:ext cx="1116760" cy="55838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/>
            <a:t>PHYSICAL(Based on systematic approach)</a:t>
          </a:r>
          <a:endParaRPr lang="en-US" sz="1050" kern="1200" dirty="0"/>
        </a:p>
      </dsp:txBody>
      <dsp:txXfrm>
        <a:off x="3623024" y="1287285"/>
        <a:ext cx="1116760" cy="558380"/>
      </dsp:txXfrm>
    </dsp:sp>
    <dsp:sp modelId="{69B73B3D-42B6-4D3B-BF6C-3D73FA9F2738}">
      <dsp:nvSpPr>
        <dsp:cNvPr id="0" name=""/>
        <dsp:cNvSpPr/>
      </dsp:nvSpPr>
      <dsp:spPr>
        <a:xfrm rot="17350740">
          <a:off x="4283264" y="914404"/>
          <a:ext cx="1359745" cy="19865"/>
        </a:xfrm>
        <a:custGeom>
          <a:avLst/>
          <a:gdLst/>
          <a:ahLst/>
          <a:cxnLst/>
          <a:rect l="0" t="0" r="0" b="0"/>
          <a:pathLst>
            <a:path>
              <a:moveTo>
                <a:pt x="0" y="9932"/>
              </a:moveTo>
              <a:lnTo>
                <a:pt x="1359745" y="993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50" kern="1200"/>
        </a:p>
      </dsp:txBody>
      <dsp:txXfrm rot="17350740">
        <a:off x="4929143" y="890344"/>
        <a:ext cx="67987" cy="67987"/>
      </dsp:txXfrm>
    </dsp:sp>
    <dsp:sp modelId="{7566B51B-18B4-4FA2-BA0B-75900EB4802F}">
      <dsp:nvSpPr>
        <dsp:cNvPr id="0" name=""/>
        <dsp:cNvSpPr/>
      </dsp:nvSpPr>
      <dsp:spPr>
        <a:xfrm>
          <a:off x="5186489" y="3010"/>
          <a:ext cx="1116760" cy="55838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/>
            <a:t>Geomorphology</a:t>
          </a:r>
          <a:endParaRPr lang="en-US" sz="1050" kern="1200" dirty="0"/>
        </a:p>
      </dsp:txBody>
      <dsp:txXfrm>
        <a:off x="5186489" y="3010"/>
        <a:ext cx="1116760" cy="558380"/>
      </dsp:txXfrm>
    </dsp:sp>
    <dsp:sp modelId="{D9FD638B-8228-4AC4-9F03-7999DB9B2831}">
      <dsp:nvSpPr>
        <dsp:cNvPr id="0" name=""/>
        <dsp:cNvSpPr/>
      </dsp:nvSpPr>
      <dsp:spPr>
        <a:xfrm rot="18289469">
          <a:off x="4572021" y="1235473"/>
          <a:ext cx="782230" cy="19865"/>
        </a:xfrm>
        <a:custGeom>
          <a:avLst/>
          <a:gdLst/>
          <a:ahLst/>
          <a:cxnLst/>
          <a:rect l="0" t="0" r="0" b="0"/>
          <a:pathLst>
            <a:path>
              <a:moveTo>
                <a:pt x="0" y="9932"/>
              </a:moveTo>
              <a:lnTo>
                <a:pt x="782230" y="993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50" kern="1200"/>
        </a:p>
      </dsp:txBody>
      <dsp:txXfrm rot="18289469">
        <a:off x="4943581" y="1225850"/>
        <a:ext cx="39111" cy="39111"/>
      </dsp:txXfrm>
    </dsp:sp>
    <dsp:sp modelId="{751B3D3E-046B-4073-ABD2-A875BDD40D84}">
      <dsp:nvSpPr>
        <dsp:cNvPr id="0" name=""/>
        <dsp:cNvSpPr/>
      </dsp:nvSpPr>
      <dsp:spPr>
        <a:xfrm>
          <a:off x="5186489" y="645147"/>
          <a:ext cx="1116760" cy="55838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/>
            <a:t>Climatology</a:t>
          </a:r>
          <a:endParaRPr lang="en-US" sz="1050" kern="1200" dirty="0"/>
        </a:p>
      </dsp:txBody>
      <dsp:txXfrm>
        <a:off x="5186489" y="645147"/>
        <a:ext cx="1116760" cy="558380"/>
      </dsp:txXfrm>
    </dsp:sp>
    <dsp:sp modelId="{B16F4479-28F5-45FE-82D5-001E8407AC52}">
      <dsp:nvSpPr>
        <dsp:cNvPr id="0" name=""/>
        <dsp:cNvSpPr/>
      </dsp:nvSpPr>
      <dsp:spPr>
        <a:xfrm>
          <a:off x="4739785" y="1556542"/>
          <a:ext cx="446704" cy="19865"/>
        </a:xfrm>
        <a:custGeom>
          <a:avLst/>
          <a:gdLst/>
          <a:ahLst/>
          <a:cxnLst/>
          <a:rect l="0" t="0" r="0" b="0"/>
          <a:pathLst>
            <a:path>
              <a:moveTo>
                <a:pt x="0" y="9932"/>
              </a:moveTo>
              <a:lnTo>
                <a:pt x="446704" y="993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50" kern="1200"/>
        </a:p>
      </dsp:txBody>
      <dsp:txXfrm>
        <a:off x="4951969" y="1555307"/>
        <a:ext cx="22335" cy="22335"/>
      </dsp:txXfrm>
    </dsp:sp>
    <dsp:sp modelId="{674C4104-561C-4F6E-A8E0-9A159F7541AB}">
      <dsp:nvSpPr>
        <dsp:cNvPr id="0" name=""/>
        <dsp:cNvSpPr/>
      </dsp:nvSpPr>
      <dsp:spPr>
        <a:xfrm>
          <a:off x="5186489" y="1287285"/>
          <a:ext cx="1116760" cy="55838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/>
            <a:t>Hydrology</a:t>
          </a:r>
          <a:endParaRPr lang="en-US" sz="1050" kern="1200" dirty="0"/>
        </a:p>
      </dsp:txBody>
      <dsp:txXfrm>
        <a:off x="5186489" y="1287285"/>
        <a:ext cx="1116760" cy="558380"/>
      </dsp:txXfrm>
    </dsp:sp>
    <dsp:sp modelId="{C80EAF6B-32B0-403B-A138-B24B5DC128CD}">
      <dsp:nvSpPr>
        <dsp:cNvPr id="0" name=""/>
        <dsp:cNvSpPr/>
      </dsp:nvSpPr>
      <dsp:spPr>
        <a:xfrm rot="3310531">
          <a:off x="4572021" y="1877611"/>
          <a:ext cx="782230" cy="19865"/>
        </a:xfrm>
        <a:custGeom>
          <a:avLst/>
          <a:gdLst/>
          <a:ahLst/>
          <a:cxnLst/>
          <a:rect l="0" t="0" r="0" b="0"/>
          <a:pathLst>
            <a:path>
              <a:moveTo>
                <a:pt x="0" y="9932"/>
              </a:moveTo>
              <a:lnTo>
                <a:pt x="782230" y="993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50" kern="1200"/>
        </a:p>
      </dsp:txBody>
      <dsp:txXfrm rot="3310531">
        <a:off x="4943581" y="1867988"/>
        <a:ext cx="39111" cy="39111"/>
      </dsp:txXfrm>
    </dsp:sp>
    <dsp:sp modelId="{70827C85-1BC0-4A11-8D65-CC807A1F52DB}">
      <dsp:nvSpPr>
        <dsp:cNvPr id="0" name=""/>
        <dsp:cNvSpPr/>
      </dsp:nvSpPr>
      <dsp:spPr>
        <a:xfrm>
          <a:off x="5186489" y="1929422"/>
          <a:ext cx="1116760" cy="55838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err="1" smtClean="0"/>
            <a:t>Pedology</a:t>
          </a:r>
          <a:endParaRPr lang="en-US" sz="1050" kern="1200" dirty="0"/>
        </a:p>
      </dsp:txBody>
      <dsp:txXfrm>
        <a:off x="5186489" y="1929422"/>
        <a:ext cx="1116760" cy="558380"/>
      </dsp:txXfrm>
    </dsp:sp>
    <dsp:sp modelId="{2AC6072D-EAA2-4672-A777-9763C797B659}">
      <dsp:nvSpPr>
        <dsp:cNvPr id="0" name=""/>
        <dsp:cNvSpPr/>
      </dsp:nvSpPr>
      <dsp:spPr>
        <a:xfrm rot="4249260">
          <a:off x="4283264" y="2198679"/>
          <a:ext cx="1359745" cy="19865"/>
        </a:xfrm>
        <a:custGeom>
          <a:avLst/>
          <a:gdLst/>
          <a:ahLst/>
          <a:cxnLst/>
          <a:rect l="0" t="0" r="0" b="0"/>
          <a:pathLst>
            <a:path>
              <a:moveTo>
                <a:pt x="0" y="9932"/>
              </a:moveTo>
              <a:lnTo>
                <a:pt x="1359745" y="993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50" kern="1200"/>
        </a:p>
      </dsp:txBody>
      <dsp:txXfrm rot="4249260">
        <a:off x="4929143" y="2174619"/>
        <a:ext cx="67987" cy="67987"/>
      </dsp:txXfrm>
    </dsp:sp>
    <dsp:sp modelId="{15689A38-0747-488F-81DC-04CC2956DF38}">
      <dsp:nvSpPr>
        <dsp:cNvPr id="0" name=""/>
        <dsp:cNvSpPr/>
      </dsp:nvSpPr>
      <dsp:spPr>
        <a:xfrm>
          <a:off x="5186489" y="2571560"/>
          <a:ext cx="1288351" cy="55838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/>
            <a:t>Biogeography- Ecology, Plant geography, Environmental geography and zoo geography   </a:t>
          </a:r>
          <a:endParaRPr lang="en-US" sz="1050" kern="1200" dirty="0"/>
        </a:p>
      </dsp:txBody>
      <dsp:txXfrm>
        <a:off x="5186489" y="2571560"/>
        <a:ext cx="1288351" cy="558380"/>
      </dsp:txXfrm>
    </dsp:sp>
    <dsp:sp modelId="{026DEE01-4C6A-404C-BC18-6ABA0D3A79A4}">
      <dsp:nvSpPr>
        <dsp:cNvPr id="0" name=""/>
        <dsp:cNvSpPr/>
      </dsp:nvSpPr>
      <dsp:spPr>
        <a:xfrm>
          <a:off x="2059559" y="3213697"/>
          <a:ext cx="1116760" cy="55838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/>
            <a:t>HUMAN( Based on systematic approach)</a:t>
          </a:r>
          <a:endParaRPr lang="en-US" sz="1050" kern="1200" dirty="0"/>
        </a:p>
      </dsp:txBody>
      <dsp:txXfrm>
        <a:off x="2059559" y="3213697"/>
        <a:ext cx="1116760" cy="558380"/>
      </dsp:txXfrm>
    </dsp:sp>
    <dsp:sp modelId="{9AD8558D-8AC6-4863-BDEE-9B9F4847566F}">
      <dsp:nvSpPr>
        <dsp:cNvPr id="0" name=""/>
        <dsp:cNvSpPr/>
      </dsp:nvSpPr>
      <dsp:spPr>
        <a:xfrm rot="17350740">
          <a:off x="2719799" y="2840817"/>
          <a:ext cx="1359745" cy="19865"/>
        </a:xfrm>
        <a:custGeom>
          <a:avLst/>
          <a:gdLst/>
          <a:ahLst/>
          <a:cxnLst/>
          <a:rect l="0" t="0" r="0" b="0"/>
          <a:pathLst>
            <a:path>
              <a:moveTo>
                <a:pt x="0" y="9932"/>
              </a:moveTo>
              <a:lnTo>
                <a:pt x="1359745" y="993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50" kern="1200"/>
        </a:p>
      </dsp:txBody>
      <dsp:txXfrm rot="17350740">
        <a:off x="3365678" y="2816756"/>
        <a:ext cx="67987" cy="67987"/>
      </dsp:txXfrm>
    </dsp:sp>
    <dsp:sp modelId="{453B1529-2058-4164-9D45-0F15D198E81A}">
      <dsp:nvSpPr>
        <dsp:cNvPr id="0" name=""/>
        <dsp:cNvSpPr/>
      </dsp:nvSpPr>
      <dsp:spPr>
        <a:xfrm>
          <a:off x="3623024" y="1929422"/>
          <a:ext cx="1116760" cy="55838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/>
            <a:t>Population geography</a:t>
          </a:r>
          <a:endParaRPr lang="en-US" sz="1050" kern="1200" dirty="0"/>
        </a:p>
      </dsp:txBody>
      <dsp:txXfrm>
        <a:off x="3623024" y="1929422"/>
        <a:ext cx="1116760" cy="558380"/>
      </dsp:txXfrm>
    </dsp:sp>
    <dsp:sp modelId="{2745F8BF-C674-4FDA-9C6B-CD27C817A301}">
      <dsp:nvSpPr>
        <dsp:cNvPr id="0" name=""/>
        <dsp:cNvSpPr/>
      </dsp:nvSpPr>
      <dsp:spPr>
        <a:xfrm rot="18289469">
          <a:off x="3008556" y="3161886"/>
          <a:ext cx="782230" cy="19865"/>
        </a:xfrm>
        <a:custGeom>
          <a:avLst/>
          <a:gdLst/>
          <a:ahLst/>
          <a:cxnLst/>
          <a:rect l="0" t="0" r="0" b="0"/>
          <a:pathLst>
            <a:path>
              <a:moveTo>
                <a:pt x="0" y="9932"/>
              </a:moveTo>
              <a:lnTo>
                <a:pt x="782230" y="993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50" kern="1200"/>
        </a:p>
      </dsp:txBody>
      <dsp:txXfrm rot="18289469">
        <a:off x="3380116" y="3152263"/>
        <a:ext cx="39111" cy="39111"/>
      </dsp:txXfrm>
    </dsp:sp>
    <dsp:sp modelId="{4D1D1284-D144-44FF-A3EE-24F93706B960}">
      <dsp:nvSpPr>
        <dsp:cNvPr id="0" name=""/>
        <dsp:cNvSpPr/>
      </dsp:nvSpPr>
      <dsp:spPr>
        <a:xfrm>
          <a:off x="3623024" y="2571560"/>
          <a:ext cx="1116760" cy="55838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/>
            <a:t>Economic geography</a:t>
          </a:r>
          <a:endParaRPr lang="en-US" sz="1050" kern="1200" dirty="0"/>
        </a:p>
      </dsp:txBody>
      <dsp:txXfrm>
        <a:off x="3623024" y="2571560"/>
        <a:ext cx="1116760" cy="558380"/>
      </dsp:txXfrm>
    </dsp:sp>
    <dsp:sp modelId="{025DCE2C-6DB5-45DC-AB0E-9945D1AA2A2E}">
      <dsp:nvSpPr>
        <dsp:cNvPr id="0" name=""/>
        <dsp:cNvSpPr/>
      </dsp:nvSpPr>
      <dsp:spPr>
        <a:xfrm>
          <a:off x="3176320" y="3482954"/>
          <a:ext cx="446704" cy="19865"/>
        </a:xfrm>
        <a:custGeom>
          <a:avLst/>
          <a:gdLst/>
          <a:ahLst/>
          <a:cxnLst/>
          <a:rect l="0" t="0" r="0" b="0"/>
          <a:pathLst>
            <a:path>
              <a:moveTo>
                <a:pt x="0" y="9932"/>
              </a:moveTo>
              <a:lnTo>
                <a:pt x="446704" y="993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50" kern="1200"/>
        </a:p>
      </dsp:txBody>
      <dsp:txXfrm>
        <a:off x="3388504" y="3481720"/>
        <a:ext cx="22335" cy="22335"/>
      </dsp:txXfrm>
    </dsp:sp>
    <dsp:sp modelId="{FE4653F1-68BF-472B-8100-29AC49BF09EE}">
      <dsp:nvSpPr>
        <dsp:cNvPr id="0" name=""/>
        <dsp:cNvSpPr/>
      </dsp:nvSpPr>
      <dsp:spPr>
        <a:xfrm>
          <a:off x="3623024" y="3213697"/>
          <a:ext cx="1116760" cy="55838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/>
            <a:t>Cultural geography</a:t>
          </a:r>
          <a:endParaRPr lang="en-US" sz="1050" kern="1200" dirty="0"/>
        </a:p>
      </dsp:txBody>
      <dsp:txXfrm>
        <a:off x="3623024" y="3213697"/>
        <a:ext cx="1116760" cy="558380"/>
      </dsp:txXfrm>
    </dsp:sp>
    <dsp:sp modelId="{0C12D2C6-958E-4A8B-9EA1-7ADADBDD9C79}">
      <dsp:nvSpPr>
        <dsp:cNvPr id="0" name=""/>
        <dsp:cNvSpPr/>
      </dsp:nvSpPr>
      <dsp:spPr>
        <a:xfrm rot="3310531">
          <a:off x="3008556" y="3804023"/>
          <a:ext cx="782230" cy="19865"/>
        </a:xfrm>
        <a:custGeom>
          <a:avLst/>
          <a:gdLst/>
          <a:ahLst/>
          <a:cxnLst/>
          <a:rect l="0" t="0" r="0" b="0"/>
          <a:pathLst>
            <a:path>
              <a:moveTo>
                <a:pt x="0" y="9932"/>
              </a:moveTo>
              <a:lnTo>
                <a:pt x="782230" y="993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50" kern="1200"/>
        </a:p>
      </dsp:txBody>
      <dsp:txXfrm rot="3310531">
        <a:off x="3380116" y="3794400"/>
        <a:ext cx="39111" cy="39111"/>
      </dsp:txXfrm>
    </dsp:sp>
    <dsp:sp modelId="{FFE88A74-A652-4179-A37A-153745708542}">
      <dsp:nvSpPr>
        <dsp:cNvPr id="0" name=""/>
        <dsp:cNvSpPr/>
      </dsp:nvSpPr>
      <dsp:spPr>
        <a:xfrm>
          <a:off x="3623024" y="3855834"/>
          <a:ext cx="1116760" cy="55838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/>
            <a:t>Social geography</a:t>
          </a:r>
          <a:endParaRPr lang="en-US" sz="1050" kern="1200" dirty="0"/>
        </a:p>
      </dsp:txBody>
      <dsp:txXfrm>
        <a:off x="3623024" y="3855834"/>
        <a:ext cx="1116760" cy="558380"/>
      </dsp:txXfrm>
    </dsp:sp>
    <dsp:sp modelId="{D62274E8-0580-406A-8A30-3B73CEBEF40F}">
      <dsp:nvSpPr>
        <dsp:cNvPr id="0" name=""/>
        <dsp:cNvSpPr/>
      </dsp:nvSpPr>
      <dsp:spPr>
        <a:xfrm rot="4249260">
          <a:off x="2719799" y="4125092"/>
          <a:ext cx="1359745" cy="19865"/>
        </a:xfrm>
        <a:custGeom>
          <a:avLst/>
          <a:gdLst/>
          <a:ahLst/>
          <a:cxnLst/>
          <a:rect l="0" t="0" r="0" b="0"/>
          <a:pathLst>
            <a:path>
              <a:moveTo>
                <a:pt x="0" y="9932"/>
              </a:moveTo>
              <a:lnTo>
                <a:pt x="1359745" y="993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50" kern="1200"/>
        </a:p>
      </dsp:txBody>
      <dsp:txXfrm rot="4249260">
        <a:off x="3365678" y="4101031"/>
        <a:ext cx="67987" cy="67987"/>
      </dsp:txXfrm>
    </dsp:sp>
    <dsp:sp modelId="{4C1463E8-8448-4F58-8140-C3317DC62EBC}">
      <dsp:nvSpPr>
        <dsp:cNvPr id="0" name=""/>
        <dsp:cNvSpPr/>
      </dsp:nvSpPr>
      <dsp:spPr>
        <a:xfrm>
          <a:off x="3623024" y="4497972"/>
          <a:ext cx="1116760" cy="55838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/>
            <a:t>Political geography</a:t>
          </a:r>
          <a:endParaRPr lang="en-US" sz="1050" kern="1200" dirty="0"/>
        </a:p>
      </dsp:txBody>
      <dsp:txXfrm>
        <a:off x="3623024" y="4497972"/>
        <a:ext cx="1116760" cy="5583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FBC4-06A4-45D3-96C5-1172BB5EE525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07480-0584-4C5B-A524-F4F55D21D7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FBC4-06A4-45D3-96C5-1172BB5EE525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07480-0584-4C5B-A524-F4F55D21D7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FBC4-06A4-45D3-96C5-1172BB5EE525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07480-0584-4C5B-A524-F4F55D21D7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FBC4-06A4-45D3-96C5-1172BB5EE525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07480-0584-4C5B-A524-F4F55D21D7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FBC4-06A4-45D3-96C5-1172BB5EE525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07480-0584-4C5B-A524-F4F55D21D7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FBC4-06A4-45D3-96C5-1172BB5EE525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07480-0584-4C5B-A524-F4F55D21D7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FBC4-06A4-45D3-96C5-1172BB5EE525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07480-0584-4C5B-A524-F4F55D21D7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FBC4-06A4-45D3-96C5-1172BB5EE525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07480-0584-4C5B-A524-F4F55D21D7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FBC4-06A4-45D3-96C5-1172BB5EE525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07480-0584-4C5B-A524-F4F55D21D7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FBC4-06A4-45D3-96C5-1172BB5EE525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07480-0584-4C5B-A524-F4F55D21D7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FBC4-06A4-45D3-96C5-1172BB5EE525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07480-0584-4C5B-A524-F4F55D21D7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07FBC4-06A4-45D3-96C5-1172BB5EE525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07480-0584-4C5B-A524-F4F55D21D7A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60959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GEOGRAPHY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914400"/>
            <a:ext cx="7924800" cy="4495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Gaea + </a:t>
            </a:r>
            <a:r>
              <a:rPr lang="en-US" dirty="0" err="1" smtClean="0">
                <a:solidFill>
                  <a:schemeClr val="tx1"/>
                </a:solidFill>
              </a:rPr>
              <a:t>Graphein</a:t>
            </a:r>
            <a:r>
              <a:rPr lang="en-US" dirty="0" smtClean="0">
                <a:solidFill>
                  <a:schemeClr val="tx1"/>
                </a:solidFill>
              </a:rPr>
              <a:t>--- Greek word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Geo + </a:t>
            </a:r>
            <a:r>
              <a:rPr lang="en-US" dirty="0" err="1" smtClean="0">
                <a:solidFill>
                  <a:schemeClr val="tx1"/>
                </a:solidFill>
              </a:rPr>
              <a:t>Graphy</a:t>
            </a:r>
            <a:r>
              <a:rPr lang="en-US" dirty="0" smtClean="0">
                <a:solidFill>
                  <a:schemeClr val="tx1"/>
                </a:solidFill>
              </a:rPr>
              <a:t>--- English word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Which means-Earth+ Description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Simply we can say description of the earth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Or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Literally to write about something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Who coined the term Geography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A Greek scholar, Mathematician and astronomer </a:t>
            </a:r>
            <a:r>
              <a:rPr lang="en-US" dirty="0" err="1" smtClean="0">
                <a:solidFill>
                  <a:schemeClr val="tx1"/>
                </a:solidFill>
              </a:rPr>
              <a:t>Erathosthenese</a:t>
            </a:r>
            <a:r>
              <a:rPr lang="en-US" dirty="0" smtClean="0">
                <a:solidFill>
                  <a:schemeClr val="tx1"/>
                </a:solidFill>
              </a:rPr>
              <a:t> first time used the word in 234 B.C.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of geography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According to Richard Hartshorne, “Geography is concerned with the description and explanation of the areal differentiation of the earth surface.”</a:t>
            </a:r>
          </a:p>
          <a:p>
            <a:r>
              <a:rPr lang="en-US" dirty="0" smtClean="0"/>
              <a:t>According to </a:t>
            </a:r>
            <a:r>
              <a:rPr lang="en-US" dirty="0" err="1" smtClean="0"/>
              <a:t>Hettner</a:t>
            </a:r>
            <a:r>
              <a:rPr lang="en-US" dirty="0" smtClean="0"/>
              <a:t>, “Geography studies the differences of phenomena usually related in different parts of the earth surface”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Geography and its branches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1295400"/>
          <a:ext cx="8534400" cy="5059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Nature and scope of physical geography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Physical geography includes the study of…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(1) Lithosphere- that deals with landforms, drainage, relief and </a:t>
            </a:r>
            <a:r>
              <a:rPr lang="en-US" dirty="0" err="1"/>
              <a:t>P</a:t>
            </a:r>
            <a:r>
              <a:rPr lang="en-US" dirty="0" err="1" smtClean="0"/>
              <a:t>hysiography</a:t>
            </a:r>
            <a:r>
              <a:rPr lang="en-US" dirty="0" smtClean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(2) Atmosphere- Its composition, structure, elements and controls of weather and climate, temperature, pressure, winds, precipitation etc.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(3)Hydrosphere- Oceans, sea, lakes and associated with water realm.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(4) Biosphere- life forms including human being and macro organism and their sustaining mechanism. </a:t>
            </a:r>
            <a:r>
              <a:rPr lang="en-US" dirty="0" err="1" smtClean="0"/>
              <a:t>Eg</a:t>
            </a:r>
            <a:r>
              <a:rPr lang="en-US" dirty="0" smtClean="0"/>
              <a:t>. Food chain, ecological parameters and ecological balance</a:t>
            </a:r>
          </a:p>
          <a:p>
            <a:pPr>
              <a:buFont typeface="Wingdings" pitchFamily="2" charset="2"/>
              <a:buChar char="Ø"/>
            </a:pPr>
            <a:endParaRPr lang="en-US" dirty="0"/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endParaRPr lang="en-US" dirty="0"/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endParaRPr lang="en-US" dirty="0"/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endParaRPr lang="en-US" dirty="0"/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endParaRPr lang="en-US" dirty="0"/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endParaRPr lang="en-US" dirty="0"/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endParaRPr lang="en-US" dirty="0"/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endParaRPr lang="en-US" dirty="0"/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endParaRPr lang="en-US" dirty="0"/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endParaRPr lang="en-US" dirty="0"/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 Soils are formed through the process of </a:t>
            </a:r>
            <a:r>
              <a:rPr lang="en-US" dirty="0" err="1" smtClean="0"/>
              <a:t>pedogensis</a:t>
            </a:r>
            <a:r>
              <a:rPr lang="en-US" dirty="0" smtClean="0"/>
              <a:t> and depend upon the parent rock, climate, biological activity and time.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Each elements are important for human beings. Like…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Landforms provides the base on which the human activities are located.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Plains are utilized for agriculture.</a:t>
            </a:r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Plateaus provide forests and minerals.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Mountains provide pastures, forest, tourist spots and are sources of rivers providing water to lowlands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312</Words>
  <Application>Microsoft Office PowerPoint</Application>
  <PresentationFormat>On-screen Show (4:3)</PresentationFormat>
  <Paragraphs>59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GEOGRAPHY</vt:lpstr>
      <vt:lpstr>Definition of geography</vt:lpstr>
      <vt:lpstr>Geography and its branches</vt:lpstr>
      <vt:lpstr>Nature and scope of physical geography</vt:lpstr>
      <vt:lpstr>Soil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GEOGRAPHY</dc:title>
  <dc:creator>Tech</dc:creator>
  <cp:lastModifiedBy>Tech</cp:lastModifiedBy>
  <cp:revision>13</cp:revision>
  <dcterms:created xsi:type="dcterms:W3CDTF">2019-08-28T09:01:21Z</dcterms:created>
  <dcterms:modified xsi:type="dcterms:W3CDTF">2020-03-27T07:07:29Z</dcterms:modified>
</cp:coreProperties>
</file>