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26A6-8542-4CC0-BF2E-9082C907E1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FE52-739D-440D-A445-B93265455F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3058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environmental-degradation-2-7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environmental-degradation-1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environmental-degradation-1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environmental-degradation-1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environmental-degradation-3-7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environmental-degradation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environmental-degradation-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environmental-degradation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environmental-degradation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environmental-degradation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environmental-degradation-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environmental-degradation-1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</cp:revision>
  <dcterms:created xsi:type="dcterms:W3CDTF">2020-03-03T08:12:44Z</dcterms:created>
  <dcterms:modified xsi:type="dcterms:W3CDTF">2020-03-03T08:21:31Z</dcterms:modified>
</cp:coreProperties>
</file>