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5" r:id="rId4"/>
    <p:sldId id="286" r:id="rId5"/>
    <p:sldId id="275" r:id="rId6"/>
    <p:sldId id="276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D94FA-D295-4C4B-B67A-C6E52895C8C4}" type="datetimeFigureOut">
              <a:rPr lang="en-US" smtClean="0"/>
              <a:pPr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80E4F-AB12-4BB0-831C-0B404D34F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D94FA-D295-4C4B-B67A-C6E52895C8C4}" type="datetimeFigureOut">
              <a:rPr lang="en-US" smtClean="0"/>
              <a:pPr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80E4F-AB12-4BB0-831C-0B404D34F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D94FA-D295-4C4B-B67A-C6E52895C8C4}" type="datetimeFigureOut">
              <a:rPr lang="en-US" smtClean="0"/>
              <a:pPr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80E4F-AB12-4BB0-831C-0B404D34F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D94FA-D295-4C4B-B67A-C6E52895C8C4}" type="datetimeFigureOut">
              <a:rPr lang="en-US" smtClean="0"/>
              <a:pPr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80E4F-AB12-4BB0-831C-0B404D34F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D94FA-D295-4C4B-B67A-C6E52895C8C4}" type="datetimeFigureOut">
              <a:rPr lang="en-US" smtClean="0"/>
              <a:pPr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80E4F-AB12-4BB0-831C-0B404D34F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D94FA-D295-4C4B-B67A-C6E52895C8C4}" type="datetimeFigureOut">
              <a:rPr lang="en-US" smtClean="0"/>
              <a:pPr/>
              <a:t>9/30/2019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80E4F-AB12-4BB0-831C-0B404D34F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D94FA-D295-4C4B-B67A-C6E52895C8C4}" type="datetimeFigureOut">
              <a:rPr lang="en-US" smtClean="0"/>
              <a:pPr/>
              <a:t>9/30/2019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80E4F-AB12-4BB0-831C-0B404D34F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D94FA-D295-4C4B-B67A-C6E52895C8C4}" type="datetimeFigureOut">
              <a:rPr lang="en-US" smtClean="0"/>
              <a:pPr/>
              <a:t>9/30/2019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80E4F-AB12-4BB0-831C-0B404D34F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D94FA-D295-4C4B-B67A-C6E52895C8C4}" type="datetimeFigureOut">
              <a:rPr lang="en-US" smtClean="0"/>
              <a:pPr/>
              <a:t>9/30/2019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80E4F-AB12-4BB0-831C-0B404D34F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D94FA-D295-4C4B-B67A-C6E52895C8C4}" type="datetimeFigureOut">
              <a:rPr lang="en-US" smtClean="0"/>
              <a:pPr/>
              <a:t>9/30/2019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80E4F-AB12-4BB0-831C-0B404D34F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D94FA-D295-4C4B-B67A-C6E52895C8C4}" type="datetimeFigureOut">
              <a:rPr lang="en-US" smtClean="0"/>
              <a:pPr/>
              <a:t>9/30/2019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80E4F-AB12-4BB0-831C-0B404D34F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D94FA-D295-4C4B-B67A-C6E52895C8C4}" type="datetimeFigureOut">
              <a:rPr lang="en-US" smtClean="0"/>
              <a:pPr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80E4F-AB12-4BB0-831C-0B404D34F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685799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ECOLOGY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524000"/>
            <a:ext cx="8305800" cy="4876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Tech\Downloads\ecosystem-2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066800"/>
            <a:ext cx="86106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Tech\Downloads\ecosystem-8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85344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Tech\Downloads\ecosystem-9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5344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Tech\Downloads\ecosystem-10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8458200" cy="6019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Tech\Downloads\ecosystem-11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33400"/>
            <a:ext cx="8458200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Tech\Downloads\ecosystem-12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8610600" cy="6019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Tech\Downloads\ecosystem-13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8610600" cy="6095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Tech\Downloads\ecosystem-14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5344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Tech\Downloads\ecosystem-15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6106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Tech\Downloads\ecosystem-16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84582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Tech\Downloads\ecosystem-17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610600" cy="6248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ech\Downloads\ecosystem-3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200"/>
            <a:ext cx="84582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457199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TYPES OF FUNCTION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066800"/>
            <a:ext cx="7772400" cy="5181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7410" name="Picture 2" descr="C:\Users\Tech\Downloads\ecosystem-18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066800"/>
            <a:ext cx="86106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Tech\Downloads\ecosystem-19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09600"/>
            <a:ext cx="8534400" cy="5714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ENERGY FLOW</a:t>
            </a:r>
            <a:endParaRPr lang="en-US" b="1" dirty="0"/>
          </a:p>
        </p:txBody>
      </p:sp>
      <p:pic>
        <p:nvPicPr>
          <p:cNvPr id="23554" name="Picture 2" descr="C:\Users\Tech\Downloads\ecosystem-20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143000"/>
            <a:ext cx="8610599" cy="5257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b="1" dirty="0" smtClean="0"/>
              <a:t>SOURCE OF ENERGY</a:t>
            </a:r>
            <a:endParaRPr lang="en-US" b="1" dirty="0"/>
          </a:p>
        </p:txBody>
      </p:sp>
      <p:pic>
        <p:nvPicPr>
          <p:cNvPr id="24578" name="Picture 2" descr="C:\Users\Tech\Downloads\ecosystem-21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143000"/>
            <a:ext cx="84582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Tech\Downloads\ecosystem-22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1"/>
            <a:ext cx="84582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Tech\Downloads\ecosystem-23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1"/>
            <a:ext cx="85344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Tech\Downloads\ecosystem-24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305800" cy="6248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Tech\Downloads\ecosystem-25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3820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ech\Downloads\ecosystem-36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8458199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ech\Downloads\ecosystem-37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2296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ech\Downloads\ecosystem-and-its-components-4-638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86106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ech\Downloads\ecosystem-38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86106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Tech\Downloads\ecosystem-39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4582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Tech\Downloads\ecosystem-40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8458200" cy="6095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Tech\Downloads\ecosystem-41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09600"/>
            <a:ext cx="861060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Tech\Downloads\ecosystem-42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33400"/>
            <a:ext cx="8610599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Tech\Downloads\ecosystem-43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200"/>
            <a:ext cx="85344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Tech\Downloads\ecosystem-44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09600"/>
            <a:ext cx="8534400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Tech\Downloads\ecosystem-45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6106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Tech\Downloads\ecosystem-46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200"/>
            <a:ext cx="8305799" cy="5943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Tech\Downloads\ecosystem-47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57200"/>
            <a:ext cx="807720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ech\Downloads\ecosystem-and-its-components-5-638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33400"/>
            <a:ext cx="8305800" cy="5867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Tech\Downloads\ecosystem-48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57200"/>
            <a:ext cx="8610599" cy="6172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Tech\Downloads\ecosystem-49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3820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Tech\Downloads\ecosystem-50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458200" cy="6172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Tech\Downloads\Classification-of-Ecosystem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305800" cy="5943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Tech\Downloads\images (22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1"/>
            <a:ext cx="845820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ech\Downloads\ecosystem-5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86868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ech\Downloads\ecosystem-6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57201"/>
            <a:ext cx="8229599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Tech\Downloads\ecosystem-7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8534400" cy="6172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9</Words>
  <Application>Microsoft Office PowerPoint</Application>
  <PresentationFormat>On-screen Show (4:3)</PresentationFormat>
  <Paragraphs>4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ECOLOGY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TYPES OF FUNCTION</vt:lpstr>
      <vt:lpstr>Slide 21</vt:lpstr>
      <vt:lpstr>ENERGY FLOW</vt:lpstr>
      <vt:lpstr>SOURCE OF ENERGY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Tech</dc:creator>
  <cp:lastModifiedBy>Tech</cp:lastModifiedBy>
  <cp:revision>13</cp:revision>
  <dcterms:created xsi:type="dcterms:W3CDTF">2019-09-29T16:05:20Z</dcterms:created>
  <dcterms:modified xsi:type="dcterms:W3CDTF">2019-09-30T09:31:34Z</dcterms:modified>
</cp:coreProperties>
</file>