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A503-7448-41F2-9F7E-6EBCF351E254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1DD7-1A07-4619-BE2A-DEDCF5F5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EARTHQUAKES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An earthquake is a major demonstration of the power of the tectonic forces caused by endogenetic thermal conditions of interior of the earth.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An earthquake is a motion of the ground surface.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According to A.N. </a:t>
            </a:r>
            <a:r>
              <a:rPr lang="en-US" sz="2600" b="1" dirty="0" err="1" smtClean="0">
                <a:solidFill>
                  <a:schemeClr val="tx2"/>
                </a:solidFill>
              </a:rPr>
              <a:t>Strahler</a:t>
            </a:r>
            <a:r>
              <a:rPr lang="en-US" sz="2600" b="1" dirty="0" smtClean="0">
                <a:solidFill>
                  <a:schemeClr val="tx2"/>
                </a:solidFill>
              </a:rPr>
              <a:t> and A.H. </a:t>
            </a:r>
            <a:r>
              <a:rPr lang="en-US" sz="2600" b="1" dirty="0" err="1" smtClean="0">
                <a:solidFill>
                  <a:schemeClr val="tx2"/>
                </a:solidFill>
              </a:rPr>
              <a:t>Strahler</a:t>
            </a:r>
            <a:r>
              <a:rPr lang="en-US" sz="2600" b="1" dirty="0" smtClean="0">
                <a:solidFill>
                  <a:schemeClr val="tx2"/>
                </a:solidFill>
              </a:rPr>
              <a:t>,(1976), ‘An earthquake is a vibration or oscillation of the surface of the earth caused by a transient disturbance of the elastic or gravitational equilibrium of the rocks at or beneath the earth the surface’.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The magnitude or intensity of energy released by an earthquake is measured by the Richter Scale devised by Charles F. Richter in 1935. 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The number indicating magnitude or intensity (M) on Richter scale ranges between 0 and 9 but in fact the scale has no upper limit of number because it is a logarithmic scale.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IMG_20191103_21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868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Classification of Earthquakes</a:t>
            </a:r>
            <a:endParaRPr lang="en-US" b="1" dirty="0"/>
          </a:p>
        </p:txBody>
      </p:sp>
      <p:pic>
        <p:nvPicPr>
          <p:cNvPr id="1026" name="Picture 2" descr="C:\Users\Tech\Downloads\IMG_20191103_221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World Distribution of Earthquakes</a:t>
            </a:r>
            <a:endParaRPr lang="en-US" b="1" dirty="0"/>
          </a:p>
        </p:txBody>
      </p:sp>
      <p:pic>
        <p:nvPicPr>
          <p:cNvPr id="3074" name="Picture 2" descr="C:\Users\Tech\Downloads\IMG_20191103_213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05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If we look at the world distribution map of earthquakes it appears that the seismic centre's are closely related to certain zones of the globe.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Earthquakes are, in fact, associated with the weaker and isostatically disturbed areas of the globe.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Most of the world earthquakes occur in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(1)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the zone of young folded mountains</a:t>
            </a:r>
            <a:r>
              <a:rPr lang="en-US" sz="2400" b="1" dirty="0" smtClean="0">
                <a:solidFill>
                  <a:srgbClr val="FF0000"/>
                </a:solidFill>
              </a:rPr>
              <a:t>,(2)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zone of faulting and fracturing </a:t>
            </a:r>
            <a:r>
              <a:rPr lang="en-US" sz="2400" b="1" dirty="0" smtClean="0">
                <a:solidFill>
                  <a:srgbClr val="FF0000"/>
                </a:solidFill>
              </a:rPr>
              <a:t>(3)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the zone representing the junction of continental and oceanic margins </a:t>
            </a:r>
            <a:r>
              <a:rPr lang="en-US" sz="2400" b="1" dirty="0" smtClean="0">
                <a:solidFill>
                  <a:srgbClr val="FF0000"/>
                </a:solidFill>
              </a:rPr>
              <a:t>(4)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zone of active volcanoes, and </a:t>
            </a:r>
            <a:r>
              <a:rPr lang="en-US" sz="2400" b="1" dirty="0" smtClean="0">
                <a:solidFill>
                  <a:srgbClr val="FF0000"/>
                </a:solidFill>
              </a:rPr>
              <a:t>(5)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zone of along different plate boundaries.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Traditional zone of world earthquakes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1).Circum- Pacific Belt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2). Mid-continental belt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3). Mid- Atlantic ridge belt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Continued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The place of the origin of an earthquake is called focus which is always hidden inside the earth but its depth varies from place to place.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The deepest earthquake may have its focus at a depth of even 700 km below the ground but some of the earthquake have their focus around 20-30 km deep.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The place on the ground surface, which is perpendicular to the buried ‘focus’ or ‘hypocenter’ recording the seismic waves for first time is called epicenter.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The waves generated by an earthquake are called ‘seismic waves’ which are recorded by an instrument called seismograph or seismometer at the epicenter.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The science, that deals with the seismic waves is called seismology.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MACHENISM OF EARTHQUAKE</a:t>
            </a:r>
            <a:endParaRPr lang="en-US" b="1" dirty="0"/>
          </a:p>
        </p:txBody>
      </p:sp>
      <p:pic>
        <p:nvPicPr>
          <p:cNvPr id="1026" name="Picture 2" descr="C:\Users\Tech\Downloads\eq-motions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SEISMOMETER</a:t>
            </a:r>
            <a:endParaRPr lang="en-US" b="1" dirty="0"/>
          </a:p>
        </p:txBody>
      </p:sp>
      <p:pic>
        <p:nvPicPr>
          <p:cNvPr id="2050" name="Picture 2" descr="C:\Users\Tech\Downloads\images (2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SEISMOMETER</a:t>
            </a:r>
            <a:endParaRPr lang="en-US" b="1" dirty="0"/>
          </a:p>
        </p:txBody>
      </p:sp>
      <p:pic>
        <p:nvPicPr>
          <p:cNvPr id="3074" name="Picture 2" descr="C:\Users\Tech\Downloads\images (2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19999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SEISMOGRAPH</a:t>
            </a:r>
            <a:endParaRPr lang="en-US" b="1" dirty="0"/>
          </a:p>
        </p:txBody>
      </p:sp>
      <p:pic>
        <p:nvPicPr>
          <p:cNvPr id="4098" name="Picture 2" descr="C:\Users\Tech\Downloads\images (26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1534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RICHTER SCALE</a:t>
            </a:r>
            <a:endParaRPr lang="en-US" b="1" dirty="0"/>
          </a:p>
        </p:txBody>
      </p:sp>
      <p:pic>
        <p:nvPicPr>
          <p:cNvPr id="5122" name="Picture 2" descr="C:\Users\Tech\Downloads\images (27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43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RICHTER SCALE</a:t>
            </a:r>
            <a:endParaRPr lang="en-US" b="1" dirty="0"/>
          </a:p>
        </p:txBody>
      </p:sp>
      <p:pic>
        <p:nvPicPr>
          <p:cNvPr id="6146" name="Picture 2" descr="C:\Users\Tech\Downloads\images (28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305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Causes of Earthquakes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Earthquakes are caused mainly due to disequilibrium in any part of the crust of the earth.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A number of causes have been assigned to cause disequilibrium or isostatic imbalance in the earth crust such as:---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Volcanic eruptions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Faulting and folding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Gaseous expansion and contraction inside the earth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Hydrostatic pressure of man-made water bodies like reservoirs and lakes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Plate movements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If we look at the world distribution of earthquakes it appears that the earthquakes are closely associated with the weaker zones and isostatically disturbed area of the globe.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505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EARTHQUAKES</vt:lpstr>
      <vt:lpstr>Continued</vt:lpstr>
      <vt:lpstr>MACHENISM OF EARTHQUAKE</vt:lpstr>
      <vt:lpstr>SEISMOMETER</vt:lpstr>
      <vt:lpstr>SEISMOMETER</vt:lpstr>
      <vt:lpstr>SEISMOGRAPH</vt:lpstr>
      <vt:lpstr>RICHTER SCALE</vt:lpstr>
      <vt:lpstr>RICHTER SCALE</vt:lpstr>
      <vt:lpstr>Causes of Earthquakes</vt:lpstr>
      <vt:lpstr>Slide 10</vt:lpstr>
      <vt:lpstr>Classification of Earthquakes</vt:lpstr>
      <vt:lpstr>World Distribution of Earthquakes</vt:lpstr>
      <vt:lpstr>Description</vt:lpstr>
      <vt:lpstr>Traditional zone of world earthquakes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Tech</dc:creator>
  <cp:lastModifiedBy>Tech</cp:lastModifiedBy>
  <cp:revision>16</cp:revision>
  <dcterms:created xsi:type="dcterms:W3CDTF">2019-11-03T10:33:03Z</dcterms:created>
  <dcterms:modified xsi:type="dcterms:W3CDTF">2019-11-03T17:13:27Z</dcterms:modified>
</cp:coreProperties>
</file>