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0" r:id="rId3"/>
    <p:sldId id="264" r:id="rId4"/>
    <p:sldId id="257" r:id="rId5"/>
    <p:sldId id="258" r:id="rId6"/>
    <p:sldId id="259"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B0FE4B-4F29-4DDF-8B9C-0B3BFA54910F}"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E4E4C33A-5F01-430D-9862-61E582265D5C}">
      <dgm:prSet phldrT="[Text]" custT="1"/>
      <dgm:spPr/>
      <dgm:t>
        <a:bodyPr/>
        <a:lstStyle/>
        <a:p>
          <a:r>
            <a:rPr lang="en-US" sz="1800" b="1" dirty="0" smtClean="0"/>
            <a:t>Causes</a:t>
          </a:r>
          <a:endParaRPr lang="en-US" sz="1800" b="1" dirty="0"/>
        </a:p>
      </dgm:t>
    </dgm:pt>
    <dgm:pt modelId="{F09B1D4F-2E14-499C-994F-56791A47A7F4}" type="parTrans" cxnId="{1FBA2B0F-1A33-407D-B5FC-2830567076EB}">
      <dgm:prSet/>
      <dgm:spPr/>
      <dgm:t>
        <a:bodyPr/>
        <a:lstStyle/>
        <a:p>
          <a:endParaRPr lang="en-US"/>
        </a:p>
      </dgm:t>
    </dgm:pt>
    <dgm:pt modelId="{503650C0-98F8-48C5-A83B-F6584120BED6}" type="sibTrans" cxnId="{1FBA2B0F-1A33-407D-B5FC-2830567076EB}">
      <dgm:prSet/>
      <dgm:spPr/>
      <dgm:t>
        <a:bodyPr/>
        <a:lstStyle/>
        <a:p>
          <a:endParaRPr lang="en-US"/>
        </a:p>
      </dgm:t>
    </dgm:pt>
    <dgm:pt modelId="{2F85605B-C7F8-466E-BF52-32777F720049}">
      <dgm:prSet phldrT="[Text]" custT="1"/>
      <dgm:spPr/>
      <dgm:t>
        <a:bodyPr/>
        <a:lstStyle/>
        <a:p>
          <a:r>
            <a:rPr lang="en-US" sz="1400" b="1" dirty="0" smtClean="0"/>
            <a:t>Direct</a:t>
          </a:r>
          <a:endParaRPr lang="en-US" sz="1400" b="1" dirty="0"/>
        </a:p>
      </dgm:t>
    </dgm:pt>
    <dgm:pt modelId="{309645C3-814A-4C0D-B516-9F6BC26F2A37}" type="parTrans" cxnId="{A2E6A745-92D3-4CAD-AE77-261A4574A5B3}">
      <dgm:prSet/>
      <dgm:spPr/>
      <dgm:t>
        <a:bodyPr/>
        <a:lstStyle/>
        <a:p>
          <a:endParaRPr lang="en-US"/>
        </a:p>
      </dgm:t>
    </dgm:pt>
    <dgm:pt modelId="{AE7D1D5E-8469-41B0-A962-E14E49583971}" type="sibTrans" cxnId="{A2E6A745-92D3-4CAD-AE77-261A4574A5B3}">
      <dgm:prSet/>
      <dgm:spPr/>
      <dgm:t>
        <a:bodyPr/>
        <a:lstStyle/>
        <a:p>
          <a:endParaRPr lang="en-US"/>
        </a:p>
      </dgm:t>
    </dgm:pt>
    <dgm:pt modelId="{D7E1EC12-2046-4C99-B33D-D5F590DECEC0}">
      <dgm:prSet phldrT="[Text]" custT="1"/>
      <dgm:spPr/>
      <dgm:t>
        <a:bodyPr/>
        <a:lstStyle/>
        <a:p>
          <a:r>
            <a:rPr lang="en-US" sz="1200" dirty="0" smtClean="0"/>
            <a:t>Expansion of farming land</a:t>
          </a:r>
          <a:endParaRPr lang="en-US" sz="1200" dirty="0"/>
        </a:p>
      </dgm:t>
    </dgm:pt>
    <dgm:pt modelId="{3344241B-B73B-4D28-BA9D-87F4C4CC09CA}" type="parTrans" cxnId="{D5E0A7ED-4DE8-440B-AE19-20A70698AB36}">
      <dgm:prSet/>
      <dgm:spPr/>
      <dgm:t>
        <a:bodyPr/>
        <a:lstStyle/>
        <a:p>
          <a:endParaRPr lang="en-US"/>
        </a:p>
      </dgm:t>
    </dgm:pt>
    <dgm:pt modelId="{C198E1EF-4B0F-4829-93D3-77D4F20AED6A}" type="sibTrans" cxnId="{D5E0A7ED-4DE8-440B-AE19-20A70698AB36}">
      <dgm:prSet/>
      <dgm:spPr/>
      <dgm:t>
        <a:bodyPr/>
        <a:lstStyle/>
        <a:p>
          <a:endParaRPr lang="en-US"/>
        </a:p>
      </dgm:t>
    </dgm:pt>
    <dgm:pt modelId="{BC29AD4E-7D33-4DEB-ABBC-330FCDF9926C}">
      <dgm:prSet phldrT="[Text]" custT="1"/>
      <dgm:spPr/>
      <dgm:t>
        <a:bodyPr/>
        <a:lstStyle/>
        <a:p>
          <a:r>
            <a:rPr lang="en-US" sz="1400" dirty="0" smtClean="0"/>
            <a:t>Forest and other plantations</a:t>
          </a:r>
          <a:endParaRPr lang="en-US" sz="1400" dirty="0"/>
        </a:p>
      </dgm:t>
    </dgm:pt>
    <dgm:pt modelId="{1FEA0A47-8886-47A1-99DE-81ABC053F99B}" type="parTrans" cxnId="{F8C148C5-8EC4-4892-B349-8AADC42176AF}">
      <dgm:prSet/>
      <dgm:spPr/>
      <dgm:t>
        <a:bodyPr/>
        <a:lstStyle/>
        <a:p>
          <a:endParaRPr lang="en-US"/>
        </a:p>
      </dgm:t>
    </dgm:pt>
    <dgm:pt modelId="{38373FDA-B6E0-4C3C-A7E9-3FA4DE138527}" type="sibTrans" cxnId="{F8C148C5-8EC4-4892-B349-8AADC42176AF}">
      <dgm:prSet/>
      <dgm:spPr/>
      <dgm:t>
        <a:bodyPr/>
        <a:lstStyle/>
        <a:p>
          <a:endParaRPr lang="en-US"/>
        </a:p>
      </dgm:t>
    </dgm:pt>
    <dgm:pt modelId="{C995CA76-59B4-451D-AD74-357DD2A363AA}">
      <dgm:prSet phldrT="[Text]" custT="1"/>
      <dgm:spPr/>
      <dgm:t>
        <a:bodyPr/>
        <a:lstStyle/>
        <a:p>
          <a:r>
            <a:rPr lang="en-US" sz="1400" b="1" dirty="0" smtClean="0"/>
            <a:t>Indirect</a:t>
          </a:r>
          <a:endParaRPr lang="en-US" sz="1400" b="1" dirty="0"/>
        </a:p>
      </dgm:t>
    </dgm:pt>
    <dgm:pt modelId="{800325E0-641B-46FF-9E11-985C497EF80E}" type="parTrans" cxnId="{8C27B2A8-D033-471A-95D5-6719E90F2177}">
      <dgm:prSet/>
      <dgm:spPr/>
      <dgm:t>
        <a:bodyPr/>
        <a:lstStyle/>
        <a:p>
          <a:endParaRPr lang="en-US"/>
        </a:p>
      </dgm:t>
    </dgm:pt>
    <dgm:pt modelId="{8F7E01DC-4AF6-4FAC-B2F7-F35E3C03FD8D}" type="sibTrans" cxnId="{8C27B2A8-D033-471A-95D5-6719E90F2177}">
      <dgm:prSet/>
      <dgm:spPr/>
      <dgm:t>
        <a:bodyPr/>
        <a:lstStyle/>
        <a:p>
          <a:endParaRPr lang="en-US"/>
        </a:p>
      </dgm:t>
    </dgm:pt>
    <dgm:pt modelId="{84DAC278-E987-4610-98B1-C623B30C4EFE}">
      <dgm:prSet phldrT="[Text]" custT="1"/>
      <dgm:spPr/>
      <dgm:t>
        <a:bodyPr/>
        <a:lstStyle/>
        <a:p>
          <a:r>
            <a:rPr lang="en-US" sz="1200" dirty="0" smtClean="0"/>
            <a:t>EXPLOITATION BY INDUSTRIALIZED COUNTRIES</a:t>
          </a:r>
          <a:endParaRPr lang="en-US" sz="1200" dirty="0"/>
        </a:p>
      </dgm:t>
    </dgm:pt>
    <dgm:pt modelId="{54233D8D-7C62-4B18-BBF5-E8B4F65B5B5C}" type="parTrans" cxnId="{4AE36B1F-2774-478E-ACD4-255A080BBDE2}">
      <dgm:prSet/>
      <dgm:spPr/>
      <dgm:t>
        <a:bodyPr/>
        <a:lstStyle/>
        <a:p>
          <a:endParaRPr lang="en-US"/>
        </a:p>
      </dgm:t>
    </dgm:pt>
    <dgm:pt modelId="{12ACB460-6905-4671-B3DB-9B646779DB0E}" type="sibTrans" cxnId="{4AE36B1F-2774-478E-ACD4-255A080BBDE2}">
      <dgm:prSet/>
      <dgm:spPr/>
      <dgm:t>
        <a:bodyPr/>
        <a:lstStyle/>
        <a:p>
          <a:endParaRPr lang="en-US"/>
        </a:p>
      </dgm:t>
    </dgm:pt>
    <dgm:pt modelId="{BFA7620A-0820-4DE9-858D-CC5A6C6DA6A4}">
      <dgm:prSet phldrT="[Text]" custT="1"/>
      <dgm:spPr/>
      <dgm:t>
        <a:bodyPr/>
        <a:lstStyle/>
        <a:p>
          <a:r>
            <a:rPr lang="en-US" sz="1400" dirty="0" smtClean="0"/>
            <a:t>Logging and fuel wood</a:t>
          </a:r>
          <a:endParaRPr lang="en-US" sz="1400" dirty="0"/>
        </a:p>
      </dgm:t>
    </dgm:pt>
    <dgm:pt modelId="{D1D35BB5-DFE6-4956-9710-72D81FF1244A}" type="parTrans" cxnId="{39734A5B-25DB-409D-B6BE-CF739CC95C3D}">
      <dgm:prSet/>
      <dgm:spPr/>
      <dgm:t>
        <a:bodyPr/>
        <a:lstStyle/>
        <a:p>
          <a:endParaRPr lang="en-US"/>
        </a:p>
      </dgm:t>
    </dgm:pt>
    <dgm:pt modelId="{C5FBAE63-B01E-43A9-95F0-1066807B55B1}" type="sibTrans" cxnId="{39734A5B-25DB-409D-B6BE-CF739CC95C3D}">
      <dgm:prSet/>
      <dgm:spPr/>
      <dgm:t>
        <a:bodyPr/>
        <a:lstStyle/>
        <a:p>
          <a:endParaRPr lang="en-US"/>
        </a:p>
      </dgm:t>
    </dgm:pt>
    <dgm:pt modelId="{9B1A9DA0-AEC3-4D4A-BE6F-7CD8606AAB45}">
      <dgm:prSet phldrT="[Text]" custT="1"/>
      <dgm:spPr/>
      <dgm:t>
        <a:bodyPr/>
        <a:lstStyle/>
        <a:p>
          <a:r>
            <a:rPr lang="en-US" sz="1600" dirty="0" smtClean="0"/>
            <a:t>Overgrazing</a:t>
          </a:r>
          <a:endParaRPr lang="en-US" sz="1600" dirty="0"/>
        </a:p>
      </dgm:t>
    </dgm:pt>
    <dgm:pt modelId="{ABC77313-8BE2-4347-936E-C99389D943F8}" type="parTrans" cxnId="{5B367514-B2D5-47DB-A966-9BD493211542}">
      <dgm:prSet/>
      <dgm:spPr/>
      <dgm:t>
        <a:bodyPr/>
        <a:lstStyle/>
        <a:p>
          <a:endParaRPr lang="en-US"/>
        </a:p>
      </dgm:t>
    </dgm:pt>
    <dgm:pt modelId="{1869AA78-F84E-4611-9F62-EE02C659A9CF}" type="sibTrans" cxnId="{5B367514-B2D5-47DB-A966-9BD493211542}">
      <dgm:prSet/>
      <dgm:spPr/>
      <dgm:t>
        <a:bodyPr/>
        <a:lstStyle/>
        <a:p>
          <a:endParaRPr lang="en-US"/>
        </a:p>
      </dgm:t>
    </dgm:pt>
    <dgm:pt modelId="{28629892-D13A-448B-A9A7-60D2B72EE673}">
      <dgm:prSet phldrT="[Text]" custT="1"/>
      <dgm:spPr/>
      <dgm:t>
        <a:bodyPr/>
        <a:lstStyle/>
        <a:p>
          <a:r>
            <a:rPr lang="en-US" sz="1400" dirty="0" smtClean="0"/>
            <a:t>Fires</a:t>
          </a:r>
          <a:endParaRPr lang="en-US" sz="1400" dirty="0"/>
        </a:p>
      </dgm:t>
    </dgm:pt>
    <dgm:pt modelId="{8C375329-AC67-4BAF-87F4-F57768BE9A68}" type="parTrans" cxnId="{465F7D53-0610-4676-BF31-951E9575081E}">
      <dgm:prSet/>
      <dgm:spPr/>
      <dgm:t>
        <a:bodyPr/>
        <a:lstStyle/>
        <a:p>
          <a:endParaRPr lang="en-US"/>
        </a:p>
      </dgm:t>
    </dgm:pt>
    <dgm:pt modelId="{DC144CC4-31B2-4146-8606-6034D959BBE8}" type="sibTrans" cxnId="{465F7D53-0610-4676-BF31-951E9575081E}">
      <dgm:prSet/>
      <dgm:spPr/>
      <dgm:t>
        <a:bodyPr/>
        <a:lstStyle/>
        <a:p>
          <a:endParaRPr lang="en-US"/>
        </a:p>
      </dgm:t>
    </dgm:pt>
    <dgm:pt modelId="{99E27199-A013-4232-B45E-1A0E1112AE48}">
      <dgm:prSet phldrT="[Text]" custT="1"/>
      <dgm:spPr/>
      <dgm:t>
        <a:bodyPr/>
        <a:lstStyle/>
        <a:p>
          <a:r>
            <a:rPr lang="en-US" sz="1200" dirty="0" smtClean="0"/>
            <a:t>Mining</a:t>
          </a:r>
          <a:endParaRPr lang="en-US" sz="1200" dirty="0"/>
        </a:p>
      </dgm:t>
    </dgm:pt>
    <dgm:pt modelId="{23D68B3D-F155-47DD-A909-C494EAC7799D}" type="parTrans" cxnId="{FD2699A3-7719-45DF-BAD1-420D6254C06E}">
      <dgm:prSet/>
      <dgm:spPr/>
      <dgm:t>
        <a:bodyPr/>
        <a:lstStyle/>
        <a:p>
          <a:endParaRPr lang="en-US"/>
        </a:p>
      </dgm:t>
    </dgm:pt>
    <dgm:pt modelId="{8903E82C-F8BF-4BE4-B050-3CFB72E72193}" type="sibTrans" cxnId="{FD2699A3-7719-45DF-BAD1-420D6254C06E}">
      <dgm:prSet/>
      <dgm:spPr/>
      <dgm:t>
        <a:bodyPr/>
        <a:lstStyle/>
        <a:p>
          <a:endParaRPr lang="en-US"/>
        </a:p>
      </dgm:t>
    </dgm:pt>
    <dgm:pt modelId="{F92AB4DD-6533-4B7E-BBF7-00CC7C8C4690}">
      <dgm:prSet phldrT="[Text]" custT="1"/>
      <dgm:spPr/>
      <dgm:t>
        <a:bodyPr/>
        <a:lstStyle/>
        <a:p>
          <a:r>
            <a:rPr lang="en-US" sz="1200" dirty="0" smtClean="0"/>
            <a:t>Urbanization/industrialization/ infra-structure</a:t>
          </a:r>
          <a:endParaRPr lang="en-US" sz="1200" dirty="0"/>
        </a:p>
      </dgm:t>
    </dgm:pt>
    <dgm:pt modelId="{00A0294F-CF7E-49AA-83FB-5591E9116714}" type="parTrans" cxnId="{ED9AD8E0-73E8-4CE8-81EC-BC74B9002C1E}">
      <dgm:prSet/>
      <dgm:spPr/>
      <dgm:t>
        <a:bodyPr/>
        <a:lstStyle/>
        <a:p>
          <a:endParaRPr lang="en-US"/>
        </a:p>
      </dgm:t>
    </dgm:pt>
    <dgm:pt modelId="{AFEEE9BA-C5C9-4275-AB91-78612D6D810C}" type="sibTrans" cxnId="{ED9AD8E0-73E8-4CE8-81EC-BC74B9002C1E}">
      <dgm:prSet/>
      <dgm:spPr/>
      <dgm:t>
        <a:bodyPr/>
        <a:lstStyle/>
        <a:p>
          <a:endParaRPr lang="en-US"/>
        </a:p>
      </dgm:t>
    </dgm:pt>
    <dgm:pt modelId="{F46D96DB-4FD0-407B-97EA-A0AF2F3F41E9}">
      <dgm:prSet phldrT="[Text]" custT="1"/>
      <dgm:spPr/>
      <dgm:t>
        <a:bodyPr/>
        <a:lstStyle/>
        <a:p>
          <a:r>
            <a:rPr lang="en-US" sz="1200" dirty="0" smtClean="0"/>
            <a:t>Air pollution</a:t>
          </a:r>
          <a:endParaRPr lang="en-US" sz="1200" dirty="0"/>
        </a:p>
      </dgm:t>
    </dgm:pt>
    <dgm:pt modelId="{09098573-278B-49BD-A884-F0C17CE3F956}" type="parTrans" cxnId="{388CD29F-3B43-4EB0-B419-403718B4FF94}">
      <dgm:prSet/>
      <dgm:spPr/>
      <dgm:t>
        <a:bodyPr/>
        <a:lstStyle/>
        <a:p>
          <a:endParaRPr lang="en-US"/>
        </a:p>
      </dgm:t>
    </dgm:pt>
    <dgm:pt modelId="{E4A5E890-FF8A-4150-979C-D584E912660A}" type="sibTrans" cxnId="{388CD29F-3B43-4EB0-B419-403718B4FF94}">
      <dgm:prSet/>
      <dgm:spPr/>
      <dgm:t>
        <a:bodyPr/>
        <a:lstStyle/>
        <a:p>
          <a:endParaRPr lang="en-US"/>
        </a:p>
      </dgm:t>
    </dgm:pt>
    <dgm:pt modelId="{E9201380-B7F4-4AA5-8C53-18DF3B0F074C}">
      <dgm:prSet phldrT="[Text]" custT="1"/>
      <dgm:spPr/>
      <dgm:t>
        <a:bodyPr/>
        <a:lstStyle/>
        <a:p>
          <a:r>
            <a:rPr lang="en-US" sz="1200" dirty="0" smtClean="0"/>
            <a:t>War and role of military</a:t>
          </a:r>
          <a:endParaRPr lang="en-US" sz="1200" dirty="0"/>
        </a:p>
      </dgm:t>
    </dgm:pt>
    <dgm:pt modelId="{7A18573A-88F5-4B65-9258-565E185C7D29}" type="parTrans" cxnId="{42C81496-DFEE-4DE3-BDE3-CFAD1AA2F231}">
      <dgm:prSet/>
      <dgm:spPr/>
      <dgm:t>
        <a:bodyPr/>
        <a:lstStyle/>
        <a:p>
          <a:endParaRPr lang="en-US"/>
        </a:p>
      </dgm:t>
    </dgm:pt>
    <dgm:pt modelId="{C068ED4D-3D10-416E-86B8-9C1ABAD45C16}" type="sibTrans" cxnId="{42C81496-DFEE-4DE3-BDE3-CFAD1AA2F231}">
      <dgm:prSet/>
      <dgm:spPr/>
      <dgm:t>
        <a:bodyPr/>
        <a:lstStyle/>
        <a:p>
          <a:endParaRPr lang="en-US"/>
        </a:p>
      </dgm:t>
    </dgm:pt>
    <dgm:pt modelId="{BFEFF3FB-0EE0-4191-B03B-AF3D242A9A7B}">
      <dgm:prSet phldrT="[Text]" custT="1"/>
      <dgm:spPr/>
      <dgm:t>
        <a:bodyPr/>
        <a:lstStyle/>
        <a:p>
          <a:r>
            <a:rPr lang="en-US" sz="1200" dirty="0" smtClean="0"/>
            <a:t> Tourism</a:t>
          </a:r>
          <a:endParaRPr lang="en-US" sz="1200" dirty="0"/>
        </a:p>
      </dgm:t>
    </dgm:pt>
    <dgm:pt modelId="{B8A9DF4B-4535-455D-B025-5E5967F7AF3A}" type="parTrans" cxnId="{F1B96E56-F43E-49F6-8693-0CDDA1C2FFB3}">
      <dgm:prSet/>
      <dgm:spPr/>
      <dgm:t>
        <a:bodyPr/>
        <a:lstStyle/>
        <a:p>
          <a:endParaRPr lang="en-US"/>
        </a:p>
      </dgm:t>
    </dgm:pt>
    <dgm:pt modelId="{7FA85349-9B0B-4ED5-B1E1-DDAB41B4129D}" type="sibTrans" cxnId="{F1B96E56-F43E-49F6-8693-0CDDA1C2FFB3}">
      <dgm:prSet/>
      <dgm:spPr/>
      <dgm:t>
        <a:bodyPr/>
        <a:lstStyle/>
        <a:p>
          <a:endParaRPr lang="en-US"/>
        </a:p>
      </dgm:t>
    </dgm:pt>
    <dgm:pt modelId="{02850B8B-9C84-48E0-BA68-E399F803D1BB}">
      <dgm:prSet phldrT="[Text]" custT="1"/>
      <dgm:spPr/>
      <dgm:t>
        <a:bodyPr/>
        <a:lstStyle/>
        <a:p>
          <a:r>
            <a:rPr lang="en-US" sz="1200" dirty="0" smtClean="0"/>
            <a:t>Over population and poverty</a:t>
          </a:r>
          <a:endParaRPr lang="en-US" sz="1200" dirty="0"/>
        </a:p>
      </dgm:t>
    </dgm:pt>
    <dgm:pt modelId="{A01BB706-7913-45D0-B177-356076375997}" type="parTrans" cxnId="{6701593C-3E29-44CB-8658-1350D7D8B543}">
      <dgm:prSet/>
      <dgm:spPr/>
      <dgm:t>
        <a:bodyPr/>
        <a:lstStyle/>
        <a:p>
          <a:endParaRPr lang="en-US"/>
        </a:p>
      </dgm:t>
    </dgm:pt>
    <dgm:pt modelId="{BCB07234-2D5E-48D9-B58C-395631DE74FF}" type="sibTrans" cxnId="{6701593C-3E29-44CB-8658-1350D7D8B543}">
      <dgm:prSet/>
      <dgm:spPr/>
      <dgm:t>
        <a:bodyPr/>
        <a:lstStyle/>
        <a:p>
          <a:endParaRPr lang="en-US"/>
        </a:p>
      </dgm:t>
    </dgm:pt>
    <dgm:pt modelId="{06563398-BCE3-4AE0-B51B-0B71D03C5042}">
      <dgm:prSet phldrT="[Text]" custT="1"/>
      <dgm:spPr/>
      <dgm:t>
        <a:bodyPr/>
        <a:lstStyle/>
        <a:p>
          <a:r>
            <a:rPr lang="en-US" sz="1200" dirty="0" smtClean="0"/>
            <a:t>Undervaluing the forest</a:t>
          </a:r>
          <a:endParaRPr lang="en-US" sz="1200" dirty="0"/>
        </a:p>
      </dgm:t>
    </dgm:pt>
    <dgm:pt modelId="{75A9B1AC-4B55-4BC1-8BB0-3AC471BCF9C2}" type="parTrans" cxnId="{34D7083C-DA0F-48F1-B581-8FFFDE61B097}">
      <dgm:prSet/>
      <dgm:spPr/>
      <dgm:t>
        <a:bodyPr/>
        <a:lstStyle/>
        <a:p>
          <a:endParaRPr lang="en-US"/>
        </a:p>
      </dgm:t>
    </dgm:pt>
    <dgm:pt modelId="{D069D602-1BD4-416F-AC1C-7BA178DE0E16}" type="sibTrans" cxnId="{34D7083C-DA0F-48F1-B581-8FFFDE61B097}">
      <dgm:prSet/>
      <dgm:spPr/>
      <dgm:t>
        <a:bodyPr/>
        <a:lstStyle/>
        <a:p>
          <a:endParaRPr lang="en-US"/>
        </a:p>
      </dgm:t>
    </dgm:pt>
    <dgm:pt modelId="{69DE1267-1057-4F1A-ADBF-609337100777}">
      <dgm:prSet phldrT="[Text]" custT="1"/>
      <dgm:spPr/>
      <dgm:t>
        <a:bodyPr/>
        <a:lstStyle/>
        <a:p>
          <a:r>
            <a:rPr lang="en-US" sz="1200" dirty="0" smtClean="0"/>
            <a:t>Corruption and political cause</a:t>
          </a:r>
          <a:endParaRPr lang="en-US" sz="1200" dirty="0"/>
        </a:p>
      </dgm:t>
    </dgm:pt>
    <dgm:pt modelId="{0A7EA7F7-BDC9-45C9-BD8E-52A89897FFC7}" type="parTrans" cxnId="{E5AA4D2F-6ACA-4E68-9584-D04760749B4A}">
      <dgm:prSet/>
      <dgm:spPr/>
      <dgm:t>
        <a:bodyPr/>
        <a:lstStyle/>
        <a:p>
          <a:endParaRPr lang="en-US"/>
        </a:p>
      </dgm:t>
    </dgm:pt>
    <dgm:pt modelId="{EDD7E22E-2D88-415F-B30E-C026CCD8E95F}" type="sibTrans" cxnId="{E5AA4D2F-6ACA-4E68-9584-D04760749B4A}">
      <dgm:prSet/>
      <dgm:spPr/>
      <dgm:t>
        <a:bodyPr/>
        <a:lstStyle/>
        <a:p>
          <a:endParaRPr lang="en-US"/>
        </a:p>
      </dgm:t>
    </dgm:pt>
    <dgm:pt modelId="{575E54EF-AD22-4C55-B136-26BD7D4C5E89}" type="pres">
      <dgm:prSet presAssocID="{32B0FE4B-4F29-4DDF-8B9C-0B3BFA54910F}" presName="hierChild1" presStyleCnt="0">
        <dgm:presLayoutVars>
          <dgm:chPref val="1"/>
          <dgm:dir/>
          <dgm:animOne val="branch"/>
          <dgm:animLvl val="lvl"/>
          <dgm:resizeHandles/>
        </dgm:presLayoutVars>
      </dgm:prSet>
      <dgm:spPr/>
      <dgm:t>
        <a:bodyPr/>
        <a:lstStyle/>
        <a:p>
          <a:endParaRPr lang="en-US"/>
        </a:p>
      </dgm:t>
    </dgm:pt>
    <dgm:pt modelId="{ABCF1420-2641-4433-8706-4A02B16EF48B}" type="pres">
      <dgm:prSet presAssocID="{E4E4C33A-5F01-430D-9862-61E582265D5C}" presName="hierRoot1" presStyleCnt="0"/>
      <dgm:spPr/>
    </dgm:pt>
    <dgm:pt modelId="{B6F200C7-AB62-42E1-A218-D918EB6676BC}" type="pres">
      <dgm:prSet presAssocID="{E4E4C33A-5F01-430D-9862-61E582265D5C}" presName="composite" presStyleCnt="0"/>
      <dgm:spPr/>
    </dgm:pt>
    <dgm:pt modelId="{B9553068-1B6B-4080-9C3D-1D38E53DDBFF}" type="pres">
      <dgm:prSet presAssocID="{E4E4C33A-5F01-430D-9862-61E582265D5C}" presName="background" presStyleLbl="node0" presStyleIdx="0" presStyleCnt="5"/>
      <dgm:spPr/>
    </dgm:pt>
    <dgm:pt modelId="{70E1461C-5FFF-4EAD-BC1B-08756A3841AC}" type="pres">
      <dgm:prSet presAssocID="{E4E4C33A-5F01-430D-9862-61E582265D5C}" presName="text" presStyleLbl="fgAcc0" presStyleIdx="0" presStyleCnt="5" custScaleX="223112" custScaleY="239662" custLinFactNeighborX="-168" custLinFactNeighborY="-16987">
        <dgm:presLayoutVars>
          <dgm:chPref val="3"/>
        </dgm:presLayoutVars>
      </dgm:prSet>
      <dgm:spPr/>
      <dgm:t>
        <a:bodyPr/>
        <a:lstStyle/>
        <a:p>
          <a:endParaRPr lang="en-US"/>
        </a:p>
      </dgm:t>
    </dgm:pt>
    <dgm:pt modelId="{7590DEB6-DB01-4C9E-A2CC-E13768B4BC22}" type="pres">
      <dgm:prSet presAssocID="{E4E4C33A-5F01-430D-9862-61E582265D5C}" presName="hierChild2" presStyleCnt="0"/>
      <dgm:spPr/>
    </dgm:pt>
    <dgm:pt modelId="{7A153B69-474D-4CEE-A77B-BACBBCC09C2B}" type="pres">
      <dgm:prSet presAssocID="{309645C3-814A-4C0D-B516-9F6BC26F2A37}" presName="Name10" presStyleLbl="parChTrans1D2" presStyleIdx="0" presStyleCnt="2"/>
      <dgm:spPr/>
      <dgm:t>
        <a:bodyPr/>
        <a:lstStyle/>
        <a:p>
          <a:endParaRPr lang="en-US"/>
        </a:p>
      </dgm:t>
    </dgm:pt>
    <dgm:pt modelId="{7252AF1F-3FE8-4F4B-A239-AE8DF8CEE8AF}" type="pres">
      <dgm:prSet presAssocID="{2F85605B-C7F8-466E-BF52-32777F720049}" presName="hierRoot2" presStyleCnt="0"/>
      <dgm:spPr/>
    </dgm:pt>
    <dgm:pt modelId="{96B7A169-9818-45BE-8C70-E70FBED22F11}" type="pres">
      <dgm:prSet presAssocID="{2F85605B-C7F8-466E-BF52-32777F720049}" presName="composite2" presStyleCnt="0"/>
      <dgm:spPr/>
    </dgm:pt>
    <dgm:pt modelId="{B05D3032-D70E-4F37-A431-0E67AD628FE7}" type="pres">
      <dgm:prSet presAssocID="{2F85605B-C7F8-466E-BF52-32777F720049}" presName="background2" presStyleLbl="node2" presStyleIdx="0" presStyleCnt="2"/>
      <dgm:spPr/>
    </dgm:pt>
    <dgm:pt modelId="{58CF76D9-EC2B-42E8-BAC9-2B6A692BEB59}" type="pres">
      <dgm:prSet presAssocID="{2F85605B-C7F8-466E-BF52-32777F720049}" presName="text2" presStyleLbl="fgAcc2" presStyleIdx="0" presStyleCnt="2" custScaleX="161540" custScaleY="182675">
        <dgm:presLayoutVars>
          <dgm:chPref val="3"/>
        </dgm:presLayoutVars>
      </dgm:prSet>
      <dgm:spPr/>
      <dgm:t>
        <a:bodyPr/>
        <a:lstStyle/>
        <a:p>
          <a:endParaRPr lang="en-US"/>
        </a:p>
      </dgm:t>
    </dgm:pt>
    <dgm:pt modelId="{64412348-CAFD-49F9-B98A-22021F0CE438}" type="pres">
      <dgm:prSet presAssocID="{2F85605B-C7F8-466E-BF52-32777F720049}" presName="hierChild3" presStyleCnt="0"/>
      <dgm:spPr/>
    </dgm:pt>
    <dgm:pt modelId="{89D0166D-B0F7-49E8-B0CE-EE029416D925}" type="pres">
      <dgm:prSet presAssocID="{3344241B-B73B-4D28-BA9D-87F4C4CC09CA}" presName="Name17" presStyleLbl="parChTrans1D3" presStyleIdx="0" presStyleCnt="10"/>
      <dgm:spPr/>
      <dgm:t>
        <a:bodyPr/>
        <a:lstStyle/>
        <a:p>
          <a:endParaRPr lang="en-US"/>
        </a:p>
      </dgm:t>
    </dgm:pt>
    <dgm:pt modelId="{55C5BF9C-E11F-4C46-A368-E17ED5C90D63}" type="pres">
      <dgm:prSet presAssocID="{D7E1EC12-2046-4C99-B33D-D5F590DECEC0}" presName="hierRoot3" presStyleCnt="0"/>
      <dgm:spPr/>
    </dgm:pt>
    <dgm:pt modelId="{73602BEA-1A29-4B42-9CD5-1BAFB29C4E0D}" type="pres">
      <dgm:prSet presAssocID="{D7E1EC12-2046-4C99-B33D-D5F590DECEC0}" presName="composite3" presStyleCnt="0"/>
      <dgm:spPr/>
    </dgm:pt>
    <dgm:pt modelId="{3B7C604B-3129-4B97-B221-56A5D3123EAB}" type="pres">
      <dgm:prSet presAssocID="{D7E1EC12-2046-4C99-B33D-D5F590DECEC0}" presName="background3" presStyleLbl="node3" presStyleIdx="0" presStyleCnt="10"/>
      <dgm:spPr/>
    </dgm:pt>
    <dgm:pt modelId="{337DC96E-E0E4-4076-9A3B-0A993F21216D}" type="pres">
      <dgm:prSet presAssocID="{D7E1EC12-2046-4C99-B33D-D5F590DECEC0}" presName="text3" presStyleLbl="fgAcc3" presStyleIdx="0" presStyleCnt="10" custScaleX="99102" custScaleY="248987">
        <dgm:presLayoutVars>
          <dgm:chPref val="3"/>
        </dgm:presLayoutVars>
      </dgm:prSet>
      <dgm:spPr/>
      <dgm:t>
        <a:bodyPr/>
        <a:lstStyle/>
        <a:p>
          <a:endParaRPr lang="en-US"/>
        </a:p>
      </dgm:t>
    </dgm:pt>
    <dgm:pt modelId="{5B4E4F1F-6D2B-4844-8A0F-FC50A8C84828}" type="pres">
      <dgm:prSet presAssocID="{D7E1EC12-2046-4C99-B33D-D5F590DECEC0}" presName="hierChild4" presStyleCnt="0"/>
      <dgm:spPr/>
    </dgm:pt>
    <dgm:pt modelId="{FB0A9B4E-5BE1-4EDA-9A6F-E95FCD6C52C8}" type="pres">
      <dgm:prSet presAssocID="{1FEA0A47-8886-47A1-99DE-81ABC053F99B}" presName="Name17" presStyleLbl="parChTrans1D3" presStyleIdx="1" presStyleCnt="10"/>
      <dgm:spPr/>
      <dgm:t>
        <a:bodyPr/>
        <a:lstStyle/>
        <a:p>
          <a:endParaRPr lang="en-US"/>
        </a:p>
      </dgm:t>
    </dgm:pt>
    <dgm:pt modelId="{C802A0C4-FE28-45C2-91A3-8390D444BEFA}" type="pres">
      <dgm:prSet presAssocID="{BC29AD4E-7D33-4DEB-ABBC-330FCDF9926C}" presName="hierRoot3" presStyleCnt="0"/>
      <dgm:spPr/>
    </dgm:pt>
    <dgm:pt modelId="{C103D0CF-4B96-4C95-9DEE-01C57449EA54}" type="pres">
      <dgm:prSet presAssocID="{BC29AD4E-7D33-4DEB-ABBC-330FCDF9926C}" presName="composite3" presStyleCnt="0"/>
      <dgm:spPr/>
    </dgm:pt>
    <dgm:pt modelId="{E377D190-CC37-4571-AEE2-5E25E1E30EC5}" type="pres">
      <dgm:prSet presAssocID="{BC29AD4E-7D33-4DEB-ABBC-330FCDF9926C}" presName="background3" presStyleLbl="node3" presStyleIdx="1" presStyleCnt="10"/>
      <dgm:spPr/>
    </dgm:pt>
    <dgm:pt modelId="{090ABB56-3896-439F-A8BE-EE58AF8766D9}" type="pres">
      <dgm:prSet presAssocID="{BC29AD4E-7D33-4DEB-ABBC-330FCDF9926C}" presName="text3" presStyleLbl="fgAcc3" presStyleIdx="1" presStyleCnt="10" custScaleY="395244">
        <dgm:presLayoutVars>
          <dgm:chPref val="3"/>
        </dgm:presLayoutVars>
      </dgm:prSet>
      <dgm:spPr/>
      <dgm:t>
        <a:bodyPr/>
        <a:lstStyle/>
        <a:p>
          <a:endParaRPr lang="en-US"/>
        </a:p>
      </dgm:t>
    </dgm:pt>
    <dgm:pt modelId="{C82A4C16-62C7-4B27-B9EC-1E91F0274470}" type="pres">
      <dgm:prSet presAssocID="{BC29AD4E-7D33-4DEB-ABBC-330FCDF9926C}" presName="hierChild4" presStyleCnt="0"/>
      <dgm:spPr/>
    </dgm:pt>
    <dgm:pt modelId="{EF9C56F1-5DCC-4A5F-B067-1D93962B4A75}" type="pres">
      <dgm:prSet presAssocID="{D1D35BB5-DFE6-4956-9710-72D81FF1244A}" presName="Name17" presStyleLbl="parChTrans1D3" presStyleIdx="2" presStyleCnt="10"/>
      <dgm:spPr/>
      <dgm:t>
        <a:bodyPr/>
        <a:lstStyle/>
        <a:p>
          <a:endParaRPr lang="en-US"/>
        </a:p>
      </dgm:t>
    </dgm:pt>
    <dgm:pt modelId="{B3013F30-9D6B-4B91-85E1-A4A9BA2CB044}" type="pres">
      <dgm:prSet presAssocID="{BFA7620A-0820-4DE9-858D-CC5A6C6DA6A4}" presName="hierRoot3" presStyleCnt="0"/>
      <dgm:spPr/>
    </dgm:pt>
    <dgm:pt modelId="{AA102B80-89FF-40D1-A2C3-81EDD3B73233}" type="pres">
      <dgm:prSet presAssocID="{BFA7620A-0820-4DE9-858D-CC5A6C6DA6A4}" presName="composite3" presStyleCnt="0"/>
      <dgm:spPr/>
    </dgm:pt>
    <dgm:pt modelId="{F52010D5-A31E-405C-9994-2ED1E1F5EE5B}" type="pres">
      <dgm:prSet presAssocID="{BFA7620A-0820-4DE9-858D-CC5A6C6DA6A4}" presName="background3" presStyleLbl="node3" presStyleIdx="2" presStyleCnt="10"/>
      <dgm:spPr/>
    </dgm:pt>
    <dgm:pt modelId="{8FD32B09-6589-41E0-8897-B825A8B3B7E2}" type="pres">
      <dgm:prSet presAssocID="{BFA7620A-0820-4DE9-858D-CC5A6C6DA6A4}" presName="text3" presStyleLbl="fgAcc3" presStyleIdx="2" presStyleCnt="10" custScaleY="386137">
        <dgm:presLayoutVars>
          <dgm:chPref val="3"/>
        </dgm:presLayoutVars>
      </dgm:prSet>
      <dgm:spPr/>
      <dgm:t>
        <a:bodyPr/>
        <a:lstStyle/>
        <a:p>
          <a:endParaRPr lang="en-US"/>
        </a:p>
      </dgm:t>
    </dgm:pt>
    <dgm:pt modelId="{6FE7256B-FF65-4D4B-8E6E-49A32C187711}" type="pres">
      <dgm:prSet presAssocID="{BFA7620A-0820-4DE9-858D-CC5A6C6DA6A4}" presName="hierChild4" presStyleCnt="0"/>
      <dgm:spPr/>
    </dgm:pt>
    <dgm:pt modelId="{9884BF2C-1AAF-47F0-9235-DBBA23D11412}" type="pres">
      <dgm:prSet presAssocID="{ABC77313-8BE2-4347-936E-C99389D943F8}" presName="Name17" presStyleLbl="parChTrans1D3" presStyleIdx="3" presStyleCnt="10"/>
      <dgm:spPr/>
      <dgm:t>
        <a:bodyPr/>
        <a:lstStyle/>
        <a:p>
          <a:endParaRPr lang="en-US"/>
        </a:p>
      </dgm:t>
    </dgm:pt>
    <dgm:pt modelId="{A5D9ACF3-1B11-47EC-B320-02B0F1F0E861}" type="pres">
      <dgm:prSet presAssocID="{9B1A9DA0-AEC3-4D4A-BE6F-7CD8606AAB45}" presName="hierRoot3" presStyleCnt="0"/>
      <dgm:spPr/>
    </dgm:pt>
    <dgm:pt modelId="{7514CBCA-F45E-4DC0-B899-341FF18A9F37}" type="pres">
      <dgm:prSet presAssocID="{9B1A9DA0-AEC3-4D4A-BE6F-7CD8606AAB45}" presName="composite3" presStyleCnt="0"/>
      <dgm:spPr/>
    </dgm:pt>
    <dgm:pt modelId="{598E2C6E-8651-4346-9F5A-98842059ED82}" type="pres">
      <dgm:prSet presAssocID="{9B1A9DA0-AEC3-4D4A-BE6F-7CD8606AAB45}" presName="background3" presStyleLbl="node3" presStyleIdx="3" presStyleCnt="10"/>
      <dgm:spPr/>
    </dgm:pt>
    <dgm:pt modelId="{E914619C-AE27-4570-8707-B0BED5DA334B}" type="pres">
      <dgm:prSet presAssocID="{9B1A9DA0-AEC3-4D4A-BE6F-7CD8606AAB45}" presName="text3" presStyleLbl="fgAcc3" presStyleIdx="3" presStyleCnt="10" custScaleY="401620">
        <dgm:presLayoutVars>
          <dgm:chPref val="3"/>
        </dgm:presLayoutVars>
      </dgm:prSet>
      <dgm:spPr/>
      <dgm:t>
        <a:bodyPr/>
        <a:lstStyle/>
        <a:p>
          <a:endParaRPr lang="en-US"/>
        </a:p>
      </dgm:t>
    </dgm:pt>
    <dgm:pt modelId="{1270422A-99C4-49A2-99E0-28F6AC9CB899}" type="pres">
      <dgm:prSet presAssocID="{9B1A9DA0-AEC3-4D4A-BE6F-7CD8606AAB45}" presName="hierChild4" presStyleCnt="0"/>
      <dgm:spPr/>
    </dgm:pt>
    <dgm:pt modelId="{6330220C-FA35-4D92-9568-34530D3FAA86}" type="pres">
      <dgm:prSet presAssocID="{8C375329-AC67-4BAF-87F4-F57768BE9A68}" presName="Name17" presStyleLbl="parChTrans1D3" presStyleIdx="4" presStyleCnt="10"/>
      <dgm:spPr/>
      <dgm:t>
        <a:bodyPr/>
        <a:lstStyle/>
        <a:p>
          <a:endParaRPr lang="en-US"/>
        </a:p>
      </dgm:t>
    </dgm:pt>
    <dgm:pt modelId="{57CDD645-AA31-495F-B85F-AE89EACA9FA8}" type="pres">
      <dgm:prSet presAssocID="{28629892-D13A-448B-A9A7-60D2B72EE673}" presName="hierRoot3" presStyleCnt="0"/>
      <dgm:spPr/>
    </dgm:pt>
    <dgm:pt modelId="{B4789445-D815-4BDA-A9D4-E6C7807B9EF8}" type="pres">
      <dgm:prSet presAssocID="{28629892-D13A-448B-A9A7-60D2B72EE673}" presName="composite3" presStyleCnt="0"/>
      <dgm:spPr/>
    </dgm:pt>
    <dgm:pt modelId="{FCD2E10F-1264-4C22-915C-C2AC77E70038}" type="pres">
      <dgm:prSet presAssocID="{28629892-D13A-448B-A9A7-60D2B72EE673}" presName="background3" presStyleLbl="node3" presStyleIdx="4" presStyleCnt="10"/>
      <dgm:spPr/>
    </dgm:pt>
    <dgm:pt modelId="{C0140C9B-1B11-4E01-8121-CB41DDC08FCF}" type="pres">
      <dgm:prSet presAssocID="{28629892-D13A-448B-A9A7-60D2B72EE673}" presName="text3" presStyleLbl="fgAcc3" presStyleIdx="4" presStyleCnt="10" custScaleY="401619">
        <dgm:presLayoutVars>
          <dgm:chPref val="3"/>
        </dgm:presLayoutVars>
      </dgm:prSet>
      <dgm:spPr/>
      <dgm:t>
        <a:bodyPr/>
        <a:lstStyle/>
        <a:p>
          <a:endParaRPr lang="en-US"/>
        </a:p>
      </dgm:t>
    </dgm:pt>
    <dgm:pt modelId="{4F6A2D27-FE79-4E4A-809C-6D068B7ADCF7}" type="pres">
      <dgm:prSet presAssocID="{28629892-D13A-448B-A9A7-60D2B72EE673}" presName="hierChild4" presStyleCnt="0"/>
      <dgm:spPr/>
    </dgm:pt>
    <dgm:pt modelId="{EBB85189-2797-485D-8BA1-FBC3D717077C}" type="pres">
      <dgm:prSet presAssocID="{23D68B3D-F155-47DD-A909-C494EAC7799D}" presName="Name17" presStyleLbl="parChTrans1D3" presStyleIdx="5" presStyleCnt="10"/>
      <dgm:spPr/>
      <dgm:t>
        <a:bodyPr/>
        <a:lstStyle/>
        <a:p>
          <a:endParaRPr lang="en-US"/>
        </a:p>
      </dgm:t>
    </dgm:pt>
    <dgm:pt modelId="{B32F520A-FBF3-48F9-9711-5813A9558DCB}" type="pres">
      <dgm:prSet presAssocID="{99E27199-A013-4232-B45E-1A0E1112AE48}" presName="hierRoot3" presStyleCnt="0"/>
      <dgm:spPr/>
    </dgm:pt>
    <dgm:pt modelId="{FC68F4B5-A141-4FDD-AE5D-0C3086E1E835}" type="pres">
      <dgm:prSet presAssocID="{99E27199-A013-4232-B45E-1A0E1112AE48}" presName="composite3" presStyleCnt="0"/>
      <dgm:spPr/>
    </dgm:pt>
    <dgm:pt modelId="{A032EA02-24BF-4FDA-BAEF-F47A870051E6}" type="pres">
      <dgm:prSet presAssocID="{99E27199-A013-4232-B45E-1A0E1112AE48}" presName="background3" presStyleLbl="node3" presStyleIdx="5" presStyleCnt="10"/>
      <dgm:spPr/>
    </dgm:pt>
    <dgm:pt modelId="{7BD2A8BA-D93D-4328-87E5-96935EC1AF83}" type="pres">
      <dgm:prSet presAssocID="{99E27199-A013-4232-B45E-1A0E1112AE48}" presName="text3" presStyleLbl="fgAcc3" presStyleIdx="5" presStyleCnt="10" custScaleY="362778">
        <dgm:presLayoutVars>
          <dgm:chPref val="3"/>
        </dgm:presLayoutVars>
      </dgm:prSet>
      <dgm:spPr/>
      <dgm:t>
        <a:bodyPr/>
        <a:lstStyle/>
        <a:p>
          <a:endParaRPr lang="en-US"/>
        </a:p>
      </dgm:t>
    </dgm:pt>
    <dgm:pt modelId="{3B6C95D9-6CD7-426F-A9FE-4872CEEFD025}" type="pres">
      <dgm:prSet presAssocID="{99E27199-A013-4232-B45E-1A0E1112AE48}" presName="hierChild4" presStyleCnt="0"/>
      <dgm:spPr/>
    </dgm:pt>
    <dgm:pt modelId="{43FAB86C-0738-4354-B558-EF0F82A8BC4F}" type="pres">
      <dgm:prSet presAssocID="{00A0294F-CF7E-49AA-83FB-5591E9116714}" presName="Name17" presStyleLbl="parChTrans1D3" presStyleIdx="6" presStyleCnt="10"/>
      <dgm:spPr/>
      <dgm:t>
        <a:bodyPr/>
        <a:lstStyle/>
        <a:p>
          <a:endParaRPr lang="en-US"/>
        </a:p>
      </dgm:t>
    </dgm:pt>
    <dgm:pt modelId="{8B5C0959-81F8-4923-8EC7-C1B0CD05850D}" type="pres">
      <dgm:prSet presAssocID="{F92AB4DD-6533-4B7E-BBF7-00CC7C8C4690}" presName="hierRoot3" presStyleCnt="0"/>
      <dgm:spPr/>
    </dgm:pt>
    <dgm:pt modelId="{961916E8-056E-4C69-85E3-BE9F43A0AC1B}" type="pres">
      <dgm:prSet presAssocID="{F92AB4DD-6533-4B7E-BBF7-00CC7C8C4690}" presName="composite3" presStyleCnt="0"/>
      <dgm:spPr/>
    </dgm:pt>
    <dgm:pt modelId="{DBC72E8D-355C-475C-8BD0-11509F3CF392}" type="pres">
      <dgm:prSet presAssocID="{F92AB4DD-6533-4B7E-BBF7-00CC7C8C4690}" presName="background3" presStyleLbl="node3" presStyleIdx="6" presStyleCnt="10"/>
      <dgm:spPr/>
    </dgm:pt>
    <dgm:pt modelId="{8964BC82-46FA-4105-9CD0-4DCCF826226A}" type="pres">
      <dgm:prSet presAssocID="{F92AB4DD-6533-4B7E-BBF7-00CC7C8C4690}" presName="text3" presStyleLbl="fgAcc3" presStyleIdx="6" presStyleCnt="10" custScaleY="353672">
        <dgm:presLayoutVars>
          <dgm:chPref val="3"/>
        </dgm:presLayoutVars>
      </dgm:prSet>
      <dgm:spPr/>
      <dgm:t>
        <a:bodyPr/>
        <a:lstStyle/>
        <a:p>
          <a:endParaRPr lang="en-US"/>
        </a:p>
      </dgm:t>
    </dgm:pt>
    <dgm:pt modelId="{1A20EE3D-383A-4309-89AC-978CD7F8A28C}" type="pres">
      <dgm:prSet presAssocID="{F92AB4DD-6533-4B7E-BBF7-00CC7C8C4690}" presName="hierChild4" presStyleCnt="0"/>
      <dgm:spPr/>
    </dgm:pt>
    <dgm:pt modelId="{01CC0797-8E40-4B7F-8A74-829E536CEBD6}" type="pres">
      <dgm:prSet presAssocID="{09098573-278B-49BD-A884-F0C17CE3F956}" presName="Name17" presStyleLbl="parChTrans1D3" presStyleIdx="7" presStyleCnt="10"/>
      <dgm:spPr/>
      <dgm:t>
        <a:bodyPr/>
        <a:lstStyle/>
        <a:p>
          <a:endParaRPr lang="en-US"/>
        </a:p>
      </dgm:t>
    </dgm:pt>
    <dgm:pt modelId="{46257DCC-2E62-4AEB-8C4F-82B460162AAE}" type="pres">
      <dgm:prSet presAssocID="{F46D96DB-4FD0-407B-97EA-A0AF2F3F41E9}" presName="hierRoot3" presStyleCnt="0"/>
      <dgm:spPr/>
    </dgm:pt>
    <dgm:pt modelId="{1D80759D-BB96-4901-BA4A-A2B15FE674BE}" type="pres">
      <dgm:prSet presAssocID="{F46D96DB-4FD0-407B-97EA-A0AF2F3F41E9}" presName="composite3" presStyleCnt="0"/>
      <dgm:spPr/>
    </dgm:pt>
    <dgm:pt modelId="{E2DB3B26-FBDD-4E93-A3A5-38A41DF6CC3D}" type="pres">
      <dgm:prSet presAssocID="{F46D96DB-4FD0-407B-97EA-A0AF2F3F41E9}" presName="background3" presStyleLbl="node3" presStyleIdx="7" presStyleCnt="10"/>
      <dgm:spPr/>
    </dgm:pt>
    <dgm:pt modelId="{810D61A1-54B0-4092-9EEF-30B9BEECDCB4}" type="pres">
      <dgm:prSet presAssocID="{F46D96DB-4FD0-407B-97EA-A0AF2F3F41E9}" presName="text3" presStyleLbl="fgAcc3" presStyleIdx="7" presStyleCnt="10" custScaleY="392513">
        <dgm:presLayoutVars>
          <dgm:chPref val="3"/>
        </dgm:presLayoutVars>
      </dgm:prSet>
      <dgm:spPr/>
      <dgm:t>
        <a:bodyPr/>
        <a:lstStyle/>
        <a:p>
          <a:endParaRPr lang="en-US"/>
        </a:p>
      </dgm:t>
    </dgm:pt>
    <dgm:pt modelId="{558D3FD2-974D-45EF-9A13-64B035713EFA}" type="pres">
      <dgm:prSet presAssocID="{F46D96DB-4FD0-407B-97EA-A0AF2F3F41E9}" presName="hierChild4" presStyleCnt="0"/>
      <dgm:spPr/>
    </dgm:pt>
    <dgm:pt modelId="{08DE8333-A54E-41DA-B321-2616F48E0689}" type="pres">
      <dgm:prSet presAssocID="{7A18573A-88F5-4B65-9258-565E185C7D29}" presName="Name17" presStyleLbl="parChTrans1D3" presStyleIdx="8" presStyleCnt="10"/>
      <dgm:spPr/>
      <dgm:t>
        <a:bodyPr/>
        <a:lstStyle/>
        <a:p>
          <a:endParaRPr lang="en-US"/>
        </a:p>
      </dgm:t>
    </dgm:pt>
    <dgm:pt modelId="{9A0DBF49-154F-4465-A251-6796E969A843}" type="pres">
      <dgm:prSet presAssocID="{E9201380-B7F4-4AA5-8C53-18DF3B0F074C}" presName="hierRoot3" presStyleCnt="0"/>
      <dgm:spPr/>
    </dgm:pt>
    <dgm:pt modelId="{25CE0899-9F2C-4271-818F-AA509A5DEBE8}" type="pres">
      <dgm:prSet presAssocID="{E9201380-B7F4-4AA5-8C53-18DF3B0F074C}" presName="composite3" presStyleCnt="0"/>
      <dgm:spPr/>
    </dgm:pt>
    <dgm:pt modelId="{13D14C88-436E-4A06-B36B-44CC232EE44C}" type="pres">
      <dgm:prSet presAssocID="{E9201380-B7F4-4AA5-8C53-18DF3B0F074C}" presName="background3" presStyleLbl="node3" presStyleIdx="8" presStyleCnt="10"/>
      <dgm:spPr/>
    </dgm:pt>
    <dgm:pt modelId="{4A791E1F-E737-4B2F-B0DD-C199EAE9508C}" type="pres">
      <dgm:prSet presAssocID="{E9201380-B7F4-4AA5-8C53-18DF3B0F074C}" presName="text3" presStyleLbl="fgAcc3" presStyleIdx="8" presStyleCnt="10" custScaleY="401619">
        <dgm:presLayoutVars>
          <dgm:chPref val="3"/>
        </dgm:presLayoutVars>
      </dgm:prSet>
      <dgm:spPr/>
      <dgm:t>
        <a:bodyPr/>
        <a:lstStyle/>
        <a:p>
          <a:endParaRPr lang="en-US"/>
        </a:p>
      </dgm:t>
    </dgm:pt>
    <dgm:pt modelId="{56EA0F89-A4FB-4B39-903E-6EFBB9793D18}" type="pres">
      <dgm:prSet presAssocID="{E9201380-B7F4-4AA5-8C53-18DF3B0F074C}" presName="hierChild4" presStyleCnt="0"/>
      <dgm:spPr/>
    </dgm:pt>
    <dgm:pt modelId="{23A4E41C-5E5A-4085-A0FC-A3DA1602ED2F}" type="pres">
      <dgm:prSet presAssocID="{B8A9DF4B-4535-455D-B025-5E5967F7AF3A}" presName="Name17" presStyleLbl="parChTrans1D3" presStyleIdx="9" presStyleCnt="10"/>
      <dgm:spPr/>
      <dgm:t>
        <a:bodyPr/>
        <a:lstStyle/>
        <a:p>
          <a:endParaRPr lang="en-US"/>
        </a:p>
      </dgm:t>
    </dgm:pt>
    <dgm:pt modelId="{6256535D-A57D-48B9-8059-B616545BAC06}" type="pres">
      <dgm:prSet presAssocID="{BFEFF3FB-0EE0-4191-B03B-AF3D242A9A7B}" presName="hierRoot3" presStyleCnt="0"/>
      <dgm:spPr/>
    </dgm:pt>
    <dgm:pt modelId="{48F593B6-3B2C-4D95-81A6-E60832D6841B}" type="pres">
      <dgm:prSet presAssocID="{BFEFF3FB-0EE0-4191-B03B-AF3D242A9A7B}" presName="composite3" presStyleCnt="0"/>
      <dgm:spPr/>
    </dgm:pt>
    <dgm:pt modelId="{762CE9A5-EEC8-4A46-8088-DCDB853189CE}" type="pres">
      <dgm:prSet presAssocID="{BFEFF3FB-0EE0-4191-B03B-AF3D242A9A7B}" presName="background3" presStyleLbl="node3" presStyleIdx="9" presStyleCnt="10"/>
      <dgm:spPr/>
    </dgm:pt>
    <dgm:pt modelId="{1FD2EEC5-4451-4D3D-B821-57225341DD72}" type="pres">
      <dgm:prSet presAssocID="{BFEFF3FB-0EE0-4191-B03B-AF3D242A9A7B}" presName="text3" presStyleLbl="fgAcc3" presStyleIdx="9" presStyleCnt="10" custScaleX="109512" custScaleY="317332" custLinFactNeighborX="11982" custLinFactNeighborY="57011">
        <dgm:presLayoutVars>
          <dgm:chPref val="3"/>
        </dgm:presLayoutVars>
      </dgm:prSet>
      <dgm:spPr/>
      <dgm:t>
        <a:bodyPr/>
        <a:lstStyle/>
        <a:p>
          <a:endParaRPr lang="en-US"/>
        </a:p>
      </dgm:t>
    </dgm:pt>
    <dgm:pt modelId="{7042FBCD-478E-4CE2-94D2-F7FA604D546E}" type="pres">
      <dgm:prSet presAssocID="{BFEFF3FB-0EE0-4191-B03B-AF3D242A9A7B}" presName="hierChild4" presStyleCnt="0"/>
      <dgm:spPr/>
    </dgm:pt>
    <dgm:pt modelId="{FEBDECB3-9019-4500-951B-9FB0B2E657B9}" type="pres">
      <dgm:prSet presAssocID="{800325E0-641B-46FF-9E11-985C497EF80E}" presName="Name10" presStyleLbl="parChTrans1D2" presStyleIdx="1" presStyleCnt="2"/>
      <dgm:spPr/>
      <dgm:t>
        <a:bodyPr/>
        <a:lstStyle/>
        <a:p>
          <a:endParaRPr lang="en-US"/>
        </a:p>
      </dgm:t>
    </dgm:pt>
    <dgm:pt modelId="{3CADE553-ADB5-45ED-94BE-E857CE8A0336}" type="pres">
      <dgm:prSet presAssocID="{C995CA76-59B4-451D-AD74-357DD2A363AA}" presName="hierRoot2" presStyleCnt="0"/>
      <dgm:spPr/>
    </dgm:pt>
    <dgm:pt modelId="{0384B639-7278-4091-A6EE-665656D2ECB1}" type="pres">
      <dgm:prSet presAssocID="{C995CA76-59B4-451D-AD74-357DD2A363AA}" presName="composite2" presStyleCnt="0"/>
      <dgm:spPr/>
    </dgm:pt>
    <dgm:pt modelId="{8BED5B1F-6815-4F03-99A7-9853830F3FD3}" type="pres">
      <dgm:prSet presAssocID="{C995CA76-59B4-451D-AD74-357DD2A363AA}" presName="background2" presStyleLbl="node2" presStyleIdx="1" presStyleCnt="2"/>
      <dgm:spPr/>
    </dgm:pt>
    <dgm:pt modelId="{27E2BCA2-27CD-4BE6-B700-85497029EA6E}" type="pres">
      <dgm:prSet presAssocID="{C995CA76-59B4-451D-AD74-357DD2A363AA}" presName="text2" presStyleLbl="fgAcc2" presStyleIdx="1" presStyleCnt="2" custScaleX="206772" custScaleY="194107" custLinFactX="90170" custLinFactY="-256678" custLinFactNeighborX="100000" custLinFactNeighborY="-300000">
        <dgm:presLayoutVars>
          <dgm:chPref val="3"/>
        </dgm:presLayoutVars>
      </dgm:prSet>
      <dgm:spPr/>
      <dgm:t>
        <a:bodyPr/>
        <a:lstStyle/>
        <a:p>
          <a:endParaRPr lang="en-US"/>
        </a:p>
      </dgm:t>
    </dgm:pt>
    <dgm:pt modelId="{2A856BA9-8872-4748-A97A-C45584A3B09F}" type="pres">
      <dgm:prSet presAssocID="{C995CA76-59B4-451D-AD74-357DD2A363AA}" presName="hierChild3" presStyleCnt="0"/>
      <dgm:spPr/>
    </dgm:pt>
    <dgm:pt modelId="{3BAB183C-31C0-4CD6-B082-616EBD460AAC}" type="pres">
      <dgm:prSet presAssocID="{84DAC278-E987-4610-98B1-C623B30C4EFE}" presName="hierRoot1" presStyleCnt="0"/>
      <dgm:spPr/>
    </dgm:pt>
    <dgm:pt modelId="{8A9F5EF4-0702-490E-9F01-616044E40D3D}" type="pres">
      <dgm:prSet presAssocID="{84DAC278-E987-4610-98B1-C623B30C4EFE}" presName="composite" presStyleCnt="0"/>
      <dgm:spPr/>
    </dgm:pt>
    <dgm:pt modelId="{9BB80BDB-CE93-430D-A19A-B9558C1A779D}" type="pres">
      <dgm:prSet presAssocID="{84DAC278-E987-4610-98B1-C623B30C4EFE}" presName="background" presStyleLbl="node0" presStyleIdx="1" presStyleCnt="5"/>
      <dgm:spPr/>
    </dgm:pt>
    <dgm:pt modelId="{AA9F3D03-D799-4051-8CAA-6201FAA0B5A6}" type="pres">
      <dgm:prSet presAssocID="{84DAC278-E987-4610-98B1-C623B30C4EFE}" presName="text" presStyleLbl="fgAcc0" presStyleIdx="1" presStyleCnt="5" custScaleY="433205">
        <dgm:presLayoutVars>
          <dgm:chPref val="3"/>
        </dgm:presLayoutVars>
      </dgm:prSet>
      <dgm:spPr/>
      <dgm:t>
        <a:bodyPr/>
        <a:lstStyle/>
        <a:p>
          <a:endParaRPr lang="en-US"/>
        </a:p>
      </dgm:t>
    </dgm:pt>
    <dgm:pt modelId="{C4CDAD5D-2AF0-412A-89AB-CFF682687DEE}" type="pres">
      <dgm:prSet presAssocID="{84DAC278-E987-4610-98B1-C623B30C4EFE}" presName="hierChild2" presStyleCnt="0"/>
      <dgm:spPr/>
    </dgm:pt>
    <dgm:pt modelId="{07F16C87-FC5E-46DE-9559-6D8E341818DC}" type="pres">
      <dgm:prSet presAssocID="{02850B8B-9C84-48E0-BA68-E399F803D1BB}" presName="hierRoot1" presStyleCnt="0"/>
      <dgm:spPr/>
    </dgm:pt>
    <dgm:pt modelId="{CC557FEC-198C-4CBE-AD67-DABB0034A795}" type="pres">
      <dgm:prSet presAssocID="{02850B8B-9C84-48E0-BA68-E399F803D1BB}" presName="composite" presStyleCnt="0"/>
      <dgm:spPr/>
    </dgm:pt>
    <dgm:pt modelId="{C5CFD987-DF62-4D61-AE0E-3DCAA45060F2}" type="pres">
      <dgm:prSet presAssocID="{02850B8B-9C84-48E0-BA68-E399F803D1BB}" presName="background" presStyleLbl="node0" presStyleIdx="2" presStyleCnt="5"/>
      <dgm:spPr/>
    </dgm:pt>
    <dgm:pt modelId="{541BF97E-493E-40D2-8A17-950EC455C2E4}" type="pres">
      <dgm:prSet presAssocID="{02850B8B-9C84-48E0-BA68-E399F803D1BB}" presName="text" presStyleLbl="fgAcc0" presStyleIdx="2" presStyleCnt="5" custScaleY="312550">
        <dgm:presLayoutVars>
          <dgm:chPref val="3"/>
        </dgm:presLayoutVars>
      </dgm:prSet>
      <dgm:spPr/>
      <dgm:t>
        <a:bodyPr/>
        <a:lstStyle/>
        <a:p>
          <a:endParaRPr lang="en-US"/>
        </a:p>
      </dgm:t>
    </dgm:pt>
    <dgm:pt modelId="{DAF3E1AF-1D6F-40C2-886F-D793E0D27585}" type="pres">
      <dgm:prSet presAssocID="{02850B8B-9C84-48E0-BA68-E399F803D1BB}" presName="hierChild2" presStyleCnt="0"/>
      <dgm:spPr/>
    </dgm:pt>
    <dgm:pt modelId="{008A5BE8-7A6A-4D18-A11C-98EA0713D3F4}" type="pres">
      <dgm:prSet presAssocID="{06563398-BCE3-4AE0-B51B-0B71D03C5042}" presName="hierRoot1" presStyleCnt="0"/>
      <dgm:spPr/>
    </dgm:pt>
    <dgm:pt modelId="{440485A7-A3F6-43A0-BEF3-EB80F03123C8}" type="pres">
      <dgm:prSet presAssocID="{06563398-BCE3-4AE0-B51B-0B71D03C5042}" presName="composite" presStyleCnt="0"/>
      <dgm:spPr/>
    </dgm:pt>
    <dgm:pt modelId="{4B177FE4-C13B-4A60-B9F0-CA600C94CCC6}" type="pres">
      <dgm:prSet presAssocID="{06563398-BCE3-4AE0-B51B-0B71D03C5042}" presName="background" presStyleLbl="node0" presStyleIdx="3" presStyleCnt="5"/>
      <dgm:spPr/>
    </dgm:pt>
    <dgm:pt modelId="{E899FF9F-3257-4001-ACB7-E7F0BF53F769}" type="pres">
      <dgm:prSet presAssocID="{06563398-BCE3-4AE0-B51B-0B71D03C5042}" presName="text" presStyleLbl="fgAcc0" presStyleIdx="3" presStyleCnt="5" custScaleY="262128">
        <dgm:presLayoutVars>
          <dgm:chPref val="3"/>
        </dgm:presLayoutVars>
      </dgm:prSet>
      <dgm:spPr/>
      <dgm:t>
        <a:bodyPr/>
        <a:lstStyle/>
        <a:p>
          <a:endParaRPr lang="en-US"/>
        </a:p>
      </dgm:t>
    </dgm:pt>
    <dgm:pt modelId="{6734FD75-DE64-4113-BE19-863D3570C9FE}" type="pres">
      <dgm:prSet presAssocID="{06563398-BCE3-4AE0-B51B-0B71D03C5042}" presName="hierChild2" presStyleCnt="0"/>
      <dgm:spPr/>
    </dgm:pt>
    <dgm:pt modelId="{DD8D5E73-5466-4905-9B50-84F65F67CA7A}" type="pres">
      <dgm:prSet presAssocID="{69DE1267-1057-4F1A-ADBF-609337100777}" presName="hierRoot1" presStyleCnt="0"/>
      <dgm:spPr/>
    </dgm:pt>
    <dgm:pt modelId="{F48F8019-0136-4B11-B239-ECA62DA68B22}" type="pres">
      <dgm:prSet presAssocID="{69DE1267-1057-4F1A-ADBF-609337100777}" presName="composite" presStyleCnt="0"/>
      <dgm:spPr/>
    </dgm:pt>
    <dgm:pt modelId="{01F99276-9EAA-453B-8996-3672C03A7459}" type="pres">
      <dgm:prSet presAssocID="{69DE1267-1057-4F1A-ADBF-609337100777}" presName="background" presStyleLbl="node0" presStyleIdx="4" presStyleCnt="5"/>
      <dgm:spPr/>
    </dgm:pt>
    <dgm:pt modelId="{216009A9-339F-4232-BDEF-74FA49FA58C9}" type="pres">
      <dgm:prSet presAssocID="{69DE1267-1057-4F1A-ADBF-609337100777}" presName="text" presStyleLbl="fgAcc0" presStyleIdx="4" presStyleCnt="5" custScaleY="393614">
        <dgm:presLayoutVars>
          <dgm:chPref val="3"/>
        </dgm:presLayoutVars>
      </dgm:prSet>
      <dgm:spPr/>
      <dgm:t>
        <a:bodyPr/>
        <a:lstStyle/>
        <a:p>
          <a:endParaRPr lang="en-US"/>
        </a:p>
      </dgm:t>
    </dgm:pt>
    <dgm:pt modelId="{B19DFA9F-40F6-464C-B4D3-8079E4261CA6}" type="pres">
      <dgm:prSet presAssocID="{69DE1267-1057-4F1A-ADBF-609337100777}" presName="hierChild2" presStyleCnt="0"/>
      <dgm:spPr/>
    </dgm:pt>
  </dgm:ptLst>
  <dgm:cxnLst>
    <dgm:cxn modelId="{C59ABF94-4B2D-4C0B-A472-5C5DF451B76E}" type="presOf" srcId="{E4E4C33A-5F01-430D-9862-61E582265D5C}" destId="{70E1461C-5FFF-4EAD-BC1B-08756A3841AC}" srcOrd="0" destOrd="0" presId="urn:microsoft.com/office/officeart/2005/8/layout/hierarchy1"/>
    <dgm:cxn modelId="{0EFEE9C5-15A6-46BF-A507-9C341C3F1306}" type="presOf" srcId="{84DAC278-E987-4610-98B1-C623B30C4EFE}" destId="{AA9F3D03-D799-4051-8CAA-6201FAA0B5A6}" srcOrd="0" destOrd="0" presId="urn:microsoft.com/office/officeart/2005/8/layout/hierarchy1"/>
    <dgm:cxn modelId="{A97ECBCC-9DE8-4964-B072-C513AE68DE61}" type="presOf" srcId="{02850B8B-9C84-48E0-BA68-E399F803D1BB}" destId="{541BF97E-493E-40D2-8A17-950EC455C2E4}" srcOrd="0" destOrd="0" presId="urn:microsoft.com/office/officeart/2005/8/layout/hierarchy1"/>
    <dgm:cxn modelId="{388CD29F-3B43-4EB0-B419-403718B4FF94}" srcId="{2F85605B-C7F8-466E-BF52-32777F720049}" destId="{F46D96DB-4FD0-407B-97EA-A0AF2F3F41E9}" srcOrd="7" destOrd="0" parTransId="{09098573-278B-49BD-A884-F0C17CE3F956}" sibTransId="{E4A5E890-FF8A-4150-979C-D584E912660A}"/>
    <dgm:cxn modelId="{34D7083C-DA0F-48F1-B581-8FFFDE61B097}" srcId="{32B0FE4B-4F29-4DDF-8B9C-0B3BFA54910F}" destId="{06563398-BCE3-4AE0-B51B-0B71D03C5042}" srcOrd="3" destOrd="0" parTransId="{75A9B1AC-4B55-4BC1-8BB0-3AC471BCF9C2}" sibTransId="{D069D602-1BD4-416F-AC1C-7BA178DE0E16}"/>
    <dgm:cxn modelId="{A2E6A745-92D3-4CAD-AE77-261A4574A5B3}" srcId="{E4E4C33A-5F01-430D-9862-61E582265D5C}" destId="{2F85605B-C7F8-466E-BF52-32777F720049}" srcOrd="0" destOrd="0" parTransId="{309645C3-814A-4C0D-B516-9F6BC26F2A37}" sibTransId="{AE7D1D5E-8469-41B0-A962-E14E49583971}"/>
    <dgm:cxn modelId="{61A6262F-A8E4-49A3-AA8F-34187C3745F8}" type="presOf" srcId="{D7E1EC12-2046-4C99-B33D-D5F590DECEC0}" destId="{337DC96E-E0E4-4076-9A3B-0A993F21216D}" srcOrd="0" destOrd="0" presId="urn:microsoft.com/office/officeart/2005/8/layout/hierarchy1"/>
    <dgm:cxn modelId="{2065BF71-3E39-4B19-9F40-A2E30CD2034F}" type="presOf" srcId="{BC29AD4E-7D33-4DEB-ABBC-330FCDF9926C}" destId="{090ABB56-3896-439F-A8BE-EE58AF8766D9}" srcOrd="0" destOrd="0" presId="urn:microsoft.com/office/officeart/2005/8/layout/hierarchy1"/>
    <dgm:cxn modelId="{2862C0DA-1DD4-4FD3-817D-AB3AB45EAB19}" type="presOf" srcId="{00A0294F-CF7E-49AA-83FB-5591E9116714}" destId="{43FAB86C-0738-4354-B558-EF0F82A8BC4F}" srcOrd="0" destOrd="0" presId="urn:microsoft.com/office/officeart/2005/8/layout/hierarchy1"/>
    <dgm:cxn modelId="{ED9AD8E0-73E8-4CE8-81EC-BC74B9002C1E}" srcId="{2F85605B-C7F8-466E-BF52-32777F720049}" destId="{F92AB4DD-6533-4B7E-BBF7-00CC7C8C4690}" srcOrd="6" destOrd="0" parTransId="{00A0294F-CF7E-49AA-83FB-5591E9116714}" sibTransId="{AFEEE9BA-C5C9-4275-AB91-78612D6D810C}"/>
    <dgm:cxn modelId="{8424A0BC-6AC7-41F9-ADB3-001F5C6A0741}" type="presOf" srcId="{99E27199-A013-4232-B45E-1A0E1112AE48}" destId="{7BD2A8BA-D93D-4328-87E5-96935EC1AF83}" srcOrd="0" destOrd="0" presId="urn:microsoft.com/office/officeart/2005/8/layout/hierarchy1"/>
    <dgm:cxn modelId="{1DC2C295-CAB7-4FE8-9CD0-036517762D31}" type="presOf" srcId="{F46D96DB-4FD0-407B-97EA-A0AF2F3F41E9}" destId="{810D61A1-54B0-4092-9EEF-30B9BEECDCB4}" srcOrd="0" destOrd="0" presId="urn:microsoft.com/office/officeart/2005/8/layout/hierarchy1"/>
    <dgm:cxn modelId="{465F7D53-0610-4676-BF31-951E9575081E}" srcId="{2F85605B-C7F8-466E-BF52-32777F720049}" destId="{28629892-D13A-448B-A9A7-60D2B72EE673}" srcOrd="4" destOrd="0" parTransId="{8C375329-AC67-4BAF-87F4-F57768BE9A68}" sibTransId="{DC144CC4-31B2-4146-8606-6034D959BBE8}"/>
    <dgm:cxn modelId="{1FBA2B0F-1A33-407D-B5FC-2830567076EB}" srcId="{32B0FE4B-4F29-4DDF-8B9C-0B3BFA54910F}" destId="{E4E4C33A-5F01-430D-9862-61E582265D5C}" srcOrd="0" destOrd="0" parTransId="{F09B1D4F-2E14-499C-994F-56791A47A7F4}" sibTransId="{503650C0-98F8-48C5-A83B-F6584120BED6}"/>
    <dgm:cxn modelId="{E5AA4D2F-6ACA-4E68-9584-D04760749B4A}" srcId="{32B0FE4B-4F29-4DDF-8B9C-0B3BFA54910F}" destId="{69DE1267-1057-4F1A-ADBF-609337100777}" srcOrd="4" destOrd="0" parTransId="{0A7EA7F7-BDC9-45C9-BD8E-52A89897FFC7}" sibTransId="{EDD7E22E-2D88-415F-B30E-C026CCD8E95F}"/>
    <dgm:cxn modelId="{D3B1E4F8-1F58-45E2-8501-035A995B6719}" type="presOf" srcId="{2F85605B-C7F8-466E-BF52-32777F720049}" destId="{58CF76D9-EC2B-42E8-BAC9-2B6A692BEB59}" srcOrd="0" destOrd="0" presId="urn:microsoft.com/office/officeart/2005/8/layout/hierarchy1"/>
    <dgm:cxn modelId="{A06E6593-55BF-4D2F-B27F-0639B9299642}" type="presOf" srcId="{69DE1267-1057-4F1A-ADBF-609337100777}" destId="{216009A9-339F-4232-BDEF-74FA49FA58C9}" srcOrd="0" destOrd="0" presId="urn:microsoft.com/office/officeart/2005/8/layout/hierarchy1"/>
    <dgm:cxn modelId="{42C81496-DFEE-4DE3-BDE3-CFAD1AA2F231}" srcId="{2F85605B-C7F8-466E-BF52-32777F720049}" destId="{E9201380-B7F4-4AA5-8C53-18DF3B0F074C}" srcOrd="8" destOrd="0" parTransId="{7A18573A-88F5-4B65-9258-565E185C7D29}" sibTransId="{C068ED4D-3D10-416E-86B8-9C1ABAD45C16}"/>
    <dgm:cxn modelId="{D5E0A7ED-4DE8-440B-AE19-20A70698AB36}" srcId="{2F85605B-C7F8-466E-BF52-32777F720049}" destId="{D7E1EC12-2046-4C99-B33D-D5F590DECEC0}" srcOrd="0" destOrd="0" parTransId="{3344241B-B73B-4D28-BA9D-87F4C4CC09CA}" sibTransId="{C198E1EF-4B0F-4829-93D3-77D4F20AED6A}"/>
    <dgm:cxn modelId="{687F8D3F-1694-4D66-AEC0-84BE3E5BFB21}" type="presOf" srcId="{7A18573A-88F5-4B65-9258-565E185C7D29}" destId="{08DE8333-A54E-41DA-B321-2616F48E0689}" srcOrd="0" destOrd="0" presId="urn:microsoft.com/office/officeart/2005/8/layout/hierarchy1"/>
    <dgm:cxn modelId="{8C0A1BD6-AD8D-4E79-9FE7-49C41FB4AF94}" type="presOf" srcId="{800325E0-641B-46FF-9E11-985C497EF80E}" destId="{FEBDECB3-9019-4500-951B-9FB0B2E657B9}" srcOrd="0" destOrd="0" presId="urn:microsoft.com/office/officeart/2005/8/layout/hierarchy1"/>
    <dgm:cxn modelId="{39734A5B-25DB-409D-B6BE-CF739CC95C3D}" srcId="{2F85605B-C7F8-466E-BF52-32777F720049}" destId="{BFA7620A-0820-4DE9-858D-CC5A6C6DA6A4}" srcOrd="2" destOrd="0" parTransId="{D1D35BB5-DFE6-4956-9710-72D81FF1244A}" sibTransId="{C5FBAE63-B01E-43A9-95F0-1066807B55B1}"/>
    <dgm:cxn modelId="{4DAFE181-F753-4CDB-AD91-D568457DAE24}" type="presOf" srcId="{3344241B-B73B-4D28-BA9D-87F4C4CC09CA}" destId="{89D0166D-B0F7-49E8-B0CE-EE029416D925}" srcOrd="0" destOrd="0" presId="urn:microsoft.com/office/officeart/2005/8/layout/hierarchy1"/>
    <dgm:cxn modelId="{6701593C-3E29-44CB-8658-1350D7D8B543}" srcId="{32B0FE4B-4F29-4DDF-8B9C-0B3BFA54910F}" destId="{02850B8B-9C84-48E0-BA68-E399F803D1BB}" srcOrd="2" destOrd="0" parTransId="{A01BB706-7913-45D0-B177-356076375997}" sibTransId="{BCB07234-2D5E-48D9-B58C-395631DE74FF}"/>
    <dgm:cxn modelId="{D0CCCA45-D14C-4C63-8080-934303E254B6}" type="presOf" srcId="{F92AB4DD-6533-4B7E-BBF7-00CC7C8C4690}" destId="{8964BC82-46FA-4105-9CD0-4DCCF826226A}" srcOrd="0" destOrd="0" presId="urn:microsoft.com/office/officeart/2005/8/layout/hierarchy1"/>
    <dgm:cxn modelId="{0E31A787-638D-4C9B-B3B9-89B9FD556B66}" type="presOf" srcId="{32B0FE4B-4F29-4DDF-8B9C-0B3BFA54910F}" destId="{575E54EF-AD22-4C55-B136-26BD7D4C5E89}" srcOrd="0" destOrd="0" presId="urn:microsoft.com/office/officeart/2005/8/layout/hierarchy1"/>
    <dgm:cxn modelId="{D0D7EB95-7542-489F-898E-A1E05FE6EFB4}" type="presOf" srcId="{BFEFF3FB-0EE0-4191-B03B-AF3D242A9A7B}" destId="{1FD2EEC5-4451-4D3D-B821-57225341DD72}" srcOrd="0" destOrd="0" presId="urn:microsoft.com/office/officeart/2005/8/layout/hierarchy1"/>
    <dgm:cxn modelId="{5B367514-B2D5-47DB-A966-9BD493211542}" srcId="{2F85605B-C7F8-466E-BF52-32777F720049}" destId="{9B1A9DA0-AEC3-4D4A-BE6F-7CD8606AAB45}" srcOrd="3" destOrd="0" parTransId="{ABC77313-8BE2-4347-936E-C99389D943F8}" sibTransId="{1869AA78-F84E-4611-9F62-EE02C659A9CF}"/>
    <dgm:cxn modelId="{FD2699A3-7719-45DF-BAD1-420D6254C06E}" srcId="{2F85605B-C7F8-466E-BF52-32777F720049}" destId="{99E27199-A013-4232-B45E-1A0E1112AE48}" srcOrd="5" destOrd="0" parTransId="{23D68B3D-F155-47DD-A909-C494EAC7799D}" sibTransId="{8903E82C-F8BF-4BE4-B050-3CFB72E72193}"/>
    <dgm:cxn modelId="{46DE1AAD-352E-45C9-9559-08F258F00812}" type="presOf" srcId="{09098573-278B-49BD-A884-F0C17CE3F956}" destId="{01CC0797-8E40-4B7F-8A74-829E536CEBD6}" srcOrd="0" destOrd="0" presId="urn:microsoft.com/office/officeart/2005/8/layout/hierarchy1"/>
    <dgm:cxn modelId="{F8C148C5-8EC4-4892-B349-8AADC42176AF}" srcId="{2F85605B-C7F8-466E-BF52-32777F720049}" destId="{BC29AD4E-7D33-4DEB-ABBC-330FCDF9926C}" srcOrd="1" destOrd="0" parTransId="{1FEA0A47-8886-47A1-99DE-81ABC053F99B}" sibTransId="{38373FDA-B6E0-4C3C-A7E9-3FA4DE138527}"/>
    <dgm:cxn modelId="{F7DEA7C7-1504-45A8-94EE-0F53D5D0083D}" type="presOf" srcId="{B8A9DF4B-4535-455D-B025-5E5967F7AF3A}" destId="{23A4E41C-5E5A-4085-A0FC-A3DA1602ED2F}" srcOrd="0" destOrd="0" presId="urn:microsoft.com/office/officeart/2005/8/layout/hierarchy1"/>
    <dgm:cxn modelId="{ECCF6641-C7B1-46D2-BB1C-E1827802466D}" type="presOf" srcId="{E9201380-B7F4-4AA5-8C53-18DF3B0F074C}" destId="{4A791E1F-E737-4B2F-B0DD-C199EAE9508C}" srcOrd="0" destOrd="0" presId="urn:microsoft.com/office/officeart/2005/8/layout/hierarchy1"/>
    <dgm:cxn modelId="{E349FE9C-B474-4C3F-B8C4-6662D6C5A73A}" type="presOf" srcId="{28629892-D13A-448B-A9A7-60D2B72EE673}" destId="{C0140C9B-1B11-4E01-8121-CB41DDC08FCF}" srcOrd="0" destOrd="0" presId="urn:microsoft.com/office/officeart/2005/8/layout/hierarchy1"/>
    <dgm:cxn modelId="{E377CA1B-F6A3-4585-A349-429C4C40151B}" type="presOf" srcId="{C995CA76-59B4-451D-AD74-357DD2A363AA}" destId="{27E2BCA2-27CD-4BE6-B700-85497029EA6E}" srcOrd="0" destOrd="0" presId="urn:microsoft.com/office/officeart/2005/8/layout/hierarchy1"/>
    <dgm:cxn modelId="{F1B96E56-F43E-49F6-8693-0CDDA1C2FFB3}" srcId="{2F85605B-C7F8-466E-BF52-32777F720049}" destId="{BFEFF3FB-0EE0-4191-B03B-AF3D242A9A7B}" srcOrd="9" destOrd="0" parTransId="{B8A9DF4B-4535-455D-B025-5E5967F7AF3A}" sibTransId="{7FA85349-9B0B-4ED5-B1E1-DDAB41B4129D}"/>
    <dgm:cxn modelId="{8C27B2A8-D033-471A-95D5-6719E90F2177}" srcId="{E4E4C33A-5F01-430D-9862-61E582265D5C}" destId="{C995CA76-59B4-451D-AD74-357DD2A363AA}" srcOrd="1" destOrd="0" parTransId="{800325E0-641B-46FF-9E11-985C497EF80E}" sibTransId="{8F7E01DC-4AF6-4FAC-B2F7-F35E3C03FD8D}"/>
    <dgm:cxn modelId="{301B245D-1067-4E11-9099-8AF20C93306B}" type="presOf" srcId="{BFA7620A-0820-4DE9-858D-CC5A6C6DA6A4}" destId="{8FD32B09-6589-41E0-8897-B825A8B3B7E2}" srcOrd="0" destOrd="0" presId="urn:microsoft.com/office/officeart/2005/8/layout/hierarchy1"/>
    <dgm:cxn modelId="{03147C36-2F06-46C6-A929-2D27AA3933AD}" type="presOf" srcId="{8C375329-AC67-4BAF-87F4-F57768BE9A68}" destId="{6330220C-FA35-4D92-9568-34530D3FAA86}" srcOrd="0" destOrd="0" presId="urn:microsoft.com/office/officeart/2005/8/layout/hierarchy1"/>
    <dgm:cxn modelId="{E45FD70C-A3DE-47DC-8276-6F508147480A}" type="presOf" srcId="{06563398-BCE3-4AE0-B51B-0B71D03C5042}" destId="{E899FF9F-3257-4001-ACB7-E7F0BF53F769}" srcOrd="0" destOrd="0" presId="urn:microsoft.com/office/officeart/2005/8/layout/hierarchy1"/>
    <dgm:cxn modelId="{DAB7446E-AE0E-4EFE-8707-19E272066E2B}" type="presOf" srcId="{9B1A9DA0-AEC3-4D4A-BE6F-7CD8606AAB45}" destId="{E914619C-AE27-4570-8707-B0BED5DA334B}" srcOrd="0" destOrd="0" presId="urn:microsoft.com/office/officeart/2005/8/layout/hierarchy1"/>
    <dgm:cxn modelId="{9149A119-440E-4D8D-809E-F87028D9A1E2}" type="presOf" srcId="{ABC77313-8BE2-4347-936E-C99389D943F8}" destId="{9884BF2C-1AAF-47F0-9235-DBBA23D11412}" srcOrd="0" destOrd="0" presId="urn:microsoft.com/office/officeart/2005/8/layout/hierarchy1"/>
    <dgm:cxn modelId="{467AE0B9-C439-4FB3-AB51-EDA7AB9DEA2E}" type="presOf" srcId="{309645C3-814A-4C0D-B516-9F6BC26F2A37}" destId="{7A153B69-474D-4CEE-A77B-BACBBCC09C2B}" srcOrd="0" destOrd="0" presId="urn:microsoft.com/office/officeart/2005/8/layout/hierarchy1"/>
    <dgm:cxn modelId="{E7A20C7E-C341-4BDB-853E-9CE0D89D1086}" type="presOf" srcId="{1FEA0A47-8886-47A1-99DE-81ABC053F99B}" destId="{FB0A9B4E-5BE1-4EDA-9A6F-E95FCD6C52C8}" srcOrd="0" destOrd="0" presId="urn:microsoft.com/office/officeart/2005/8/layout/hierarchy1"/>
    <dgm:cxn modelId="{1CF57116-49E8-49B2-AFD6-C4B582AD2156}" type="presOf" srcId="{23D68B3D-F155-47DD-A909-C494EAC7799D}" destId="{EBB85189-2797-485D-8BA1-FBC3D717077C}" srcOrd="0" destOrd="0" presId="urn:microsoft.com/office/officeart/2005/8/layout/hierarchy1"/>
    <dgm:cxn modelId="{4AE36B1F-2774-478E-ACD4-255A080BBDE2}" srcId="{32B0FE4B-4F29-4DDF-8B9C-0B3BFA54910F}" destId="{84DAC278-E987-4610-98B1-C623B30C4EFE}" srcOrd="1" destOrd="0" parTransId="{54233D8D-7C62-4B18-BBF5-E8B4F65B5B5C}" sibTransId="{12ACB460-6905-4671-B3DB-9B646779DB0E}"/>
    <dgm:cxn modelId="{ACC1BAFA-4088-437F-8AD6-5D48FF4BCD57}" type="presOf" srcId="{D1D35BB5-DFE6-4956-9710-72D81FF1244A}" destId="{EF9C56F1-5DCC-4A5F-B067-1D93962B4A75}" srcOrd="0" destOrd="0" presId="urn:microsoft.com/office/officeart/2005/8/layout/hierarchy1"/>
    <dgm:cxn modelId="{7A19D585-7E11-4133-9CBD-015E05A012CF}" type="presParOf" srcId="{575E54EF-AD22-4C55-B136-26BD7D4C5E89}" destId="{ABCF1420-2641-4433-8706-4A02B16EF48B}" srcOrd="0" destOrd="0" presId="urn:microsoft.com/office/officeart/2005/8/layout/hierarchy1"/>
    <dgm:cxn modelId="{380282B9-28FC-4716-817A-80D0A66CA928}" type="presParOf" srcId="{ABCF1420-2641-4433-8706-4A02B16EF48B}" destId="{B6F200C7-AB62-42E1-A218-D918EB6676BC}" srcOrd="0" destOrd="0" presId="urn:microsoft.com/office/officeart/2005/8/layout/hierarchy1"/>
    <dgm:cxn modelId="{802E94AD-ABA0-4CD2-8A4F-9D09F0DA615C}" type="presParOf" srcId="{B6F200C7-AB62-42E1-A218-D918EB6676BC}" destId="{B9553068-1B6B-4080-9C3D-1D38E53DDBFF}" srcOrd="0" destOrd="0" presId="urn:microsoft.com/office/officeart/2005/8/layout/hierarchy1"/>
    <dgm:cxn modelId="{94AD938A-460F-4126-A7BA-1796A9350D09}" type="presParOf" srcId="{B6F200C7-AB62-42E1-A218-D918EB6676BC}" destId="{70E1461C-5FFF-4EAD-BC1B-08756A3841AC}" srcOrd="1" destOrd="0" presId="urn:microsoft.com/office/officeart/2005/8/layout/hierarchy1"/>
    <dgm:cxn modelId="{1EAF6807-E05A-4115-A5AB-2F6867F852B0}" type="presParOf" srcId="{ABCF1420-2641-4433-8706-4A02B16EF48B}" destId="{7590DEB6-DB01-4C9E-A2CC-E13768B4BC22}" srcOrd="1" destOrd="0" presId="urn:microsoft.com/office/officeart/2005/8/layout/hierarchy1"/>
    <dgm:cxn modelId="{B77CF64E-143D-4CD4-826B-0B6897B34136}" type="presParOf" srcId="{7590DEB6-DB01-4C9E-A2CC-E13768B4BC22}" destId="{7A153B69-474D-4CEE-A77B-BACBBCC09C2B}" srcOrd="0" destOrd="0" presId="urn:microsoft.com/office/officeart/2005/8/layout/hierarchy1"/>
    <dgm:cxn modelId="{0B23A9AB-C945-4182-BAB1-E3CAC4E47D0F}" type="presParOf" srcId="{7590DEB6-DB01-4C9E-A2CC-E13768B4BC22}" destId="{7252AF1F-3FE8-4F4B-A239-AE8DF8CEE8AF}" srcOrd="1" destOrd="0" presId="urn:microsoft.com/office/officeart/2005/8/layout/hierarchy1"/>
    <dgm:cxn modelId="{07272F3B-2DC0-4904-9425-888134997BFF}" type="presParOf" srcId="{7252AF1F-3FE8-4F4B-A239-AE8DF8CEE8AF}" destId="{96B7A169-9818-45BE-8C70-E70FBED22F11}" srcOrd="0" destOrd="0" presId="urn:microsoft.com/office/officeart/2005/8/layout/hierarchy1"/>
    <dgm:cxn modelId="{DA61B568-85CC-4763-80C5-20146F0F6502}" type="presParOf" srcId="{96B7A169-9818-45BE-8C70-E70FBED22F11}" destId="{B05D3032-D70E-4F37-A431-0E67AD628FE7}" srcOrd="0" destOrd="0" presId="urn:microsoft.com/office/officeart/2005/8/layout/hierarchy1"/>
    <dgm:cxn modelId="{253CFC06-F6A3-4C48-8E85-B34976844226}" type="presParOf" srcId="{96B7A169-9818-45BE-8C70-E70FBED22F11}" destId="{58CF76D9-EC2B-42E8-BAC9-2B6A692BEB59}" srcOrd="1" destOrd="0" presId="urn:microsoft.com/office/officeart/2005/8/layout/hierarchy1"/>
    <dgm:cxn modelId="{3C998F61-3C68-42DE-B6B4-71624BF4BA9B}" type="presParOf" srcId="{7252AF1F-3FE8-4F4B-A239-AE8DF8CEE8AF}" destId="{64412348-CAFD-49F9-B98A-22021F0CE438}" srcOrd="1" destOrd="0" presId="urn:microsoft.com/office/officeart/2005/8/layout/hierarchy1"/>
    <dgm:cxn modelId="{7C265033-3BE9-480E-A940-343187A0F00F}" type="presParOf" srcId="{64412348-CAFD-49F9-B98A-22021F0CE438}" destId="{89D0166D-B0F7-49E8-B0CE-EE029416D925}" srcOrd="0" destOrd="0" presId="urn:microsoft.com/office/officeart/2005/8/layout/hierarchy1"/>
    <dgm:cxn modelId="{AF41B456-CE29-49E0-9ECF-F46588F8A881}" type="presParOf" srcId="{64412348-CAFD-49F9-B98A-22021F0CE438}" destId="{55C5BF9C-E11F-4C46-A368-E17ED5C90D63}" srcOrd="1" destOrd="0" presId="urn:microsoft.com/office/officeart/2005/8/layout/hierarchy1"/>
    <dgm:cxn modelId="{5E55E5C2-C508-4017-AEE2-8C720BDB6B2B}" type="presParOf" srcId="{55C5BF9C-E11F-4C46-A368-E17ED5C90D63}" destId="{73602BEA-1A29-4B42-9CD5-1BAFB29C4E0D}" srcOrd="0" destOrd="0" presId="urn:microsoft.com/office/officeart/2005/8/layout/hierarchy1"/>
    <dgm:cxn modelId="{4E17F9C0-4292-4929-B1EC-5341932C0F07}" type="presParOf" srcId="{73602BEA-1A29-4B42-9CD5-1BAFB29C4E0D}" destId="{3B7C604B-3129-4B97-B221-56A5D3123EAB}" srcOrd="0" destOrd="0" presId="urn:microsoft.com/office/officeart/2005/8/layout/hierarchy1"/>
    <dgm:cxn modelId="{FD298E70-33FF-48A3-9564-E31747B38251}" type="presParOf" srcId="{73602BEA-1A29-4B42-9CD5-1BAFB29C4E0D}" destId="{337DC96E-E0E4-4076-9A3B-0A993F21216D}" srcOrd="1" destOrd="0" presId="urn:microsoft.com/office/officeart/2005/8/layout/hierarchy1"/>
    <dgm:cxn modelId="{10B68F7C-37E4-4371-BB26-6C97974A383F}" type="presParOf" srcId="{55C5BF9C-E11F-4C46-A368-E17ED5C90D63}" destId="{5B4E4F1F-6D2B-4844-8A0F-FC50A8C84828}" srcOrd="1" destOrd="0" presId="urn:microsoft.com/office/officeart/2005/8/layout/hierarchy1"/>
    <dgm:cxn modelId="{C2302407-78C6-485A-A543-CF73F95E5A32}" type="presParOf" srcId="{64412348-CAFD-49F9-B98A-22021F0CE438}" destId="{FB0A9B4E-5BE1-4EDA-9A6F-E95FCD6C52C8}" srcOrd="2" destOrd="0" presId="urn:microsoft.com/office/officeart/2005/8/layout/hierarchy1"/>
    <dgm:cxn modelId="{2D0CD7DE-94E2-41A4-8119-6ACDA31CC950}" type="presParOf" srcId="{64412348-CAFD-49F9-B98A-22021F0CE438}" destId="{C802A0C4-FE28-45C2-91A3-8390D444BEFA}" srcOrd="3" destOrd="0" presId="urn:microsoft.com/office/officeart/2005/8/layout/hierarchy1"/>
    <dgm:cxn modelId="{922294CD-0007-4D9A-A780-4ED4F47A51F2}" type="presParOf" srcId="{C802A0C4-FE28-45C2-91A3-8390D444BEFA}" destId="{C103D0CF-4B96-4C95-9DEE-01C57449EA54}" srcOrd="0" destOrd="0" presId="urn:microsoft.com/office/officeart/2005/8/layout/hierarchy1"/>
    <dgm:cxn modelId="{1312EB3F-97D7-40A3-8B39-37FEFACDE6AA}" type="presParOf" srcId="{C103D0CF-4B96-4C95-9DEE-01C57449EA54}" destId="{E377D190-CC37-4571-AEE2-5E25E1E30EC5}" srcOrd="0" destOrd="0" presId="urn:microsoft.com/office/officeart/2005/8/layout/hierarchy1"/>
    <dgm:cxn modelId="{3B8CD8B2-EE60-4783-BAAA-A00CF6873196}" type="presParOf" srcId="{C103D0CF-4B96-4C95-9DEE-01C57449EA54}" destId="{090ABB56-3896-439F-A8BE-EE58AF8766D9}" srcOrd="1" destOrd="0" presId="urn:microsoft.com/office/officeart/2005/8/layout/hierarchy1"/>
    <dgm:cxn modelId="{A5365CDB-6E97-42C5-95DC-F70FEB4EFF71}" type="presParOf" srcId="{C802A0C4-FE28-45C2-91A3-8390D444BEFA}" destId="{C82A4C16-62C7-4B27-B9EC-1E91F0274470}" srcOrd="1" destOrd="0" presId="urn:microsoft.com/office/officeart/2005/8/layout/hierarchy1"/>
    <dgm:cxn modelId="{3B5F6C80-3860-4AFA-8CE6-2C8B96E8DCC5}" type="presParOf" srcId="{64412348-CAFD-49F9-B98A-22021F0CE438}" destId="{EF9C56F1-5DCC-4A5F-B067-1D93962B4A75}" srcOrd="4" destOrd="0" presId="urn:microsoft.com/office/officeart/2005/8/layout/hierarchy1"/>
    <dgm:cxn modelId="{C228288D-A3E1-4A69-92CE-60F2CDEEE408}" type="presParOf" srcId="{64412348-CAFD-49F9-B98A-22021F0CE438}" destId="{B3013F30-9D6B-4B91-85E1-A4A9BA2CB044}" srcOrd="5" destOrd="0" presId="urn:microsoft.com/office/officeart/2005/8/layout/hierarchy1"/>
    <dgm:cxn modelId="{01AB79F5-BCD5-4B7B-922E-F12781A5A5B0}" type="presParOf" srcId="{B3013F30-9D6B-4B91-85E1-A4A9BA2CB044}" destId="{AA102B80-89FF-40D1-A2C3-81EDD3B73233}" srcOrd="0" destOrd="0" presId="urn:microsoft.com/office/officeart/2005/8/layout/hierarchy1"/>
    <dgm:cxn modelId="{DA9DEA02-774C-4E21-A355-CC48D103DE4E}" type="presParOf" srcId="{AA102B80-89FF-40D1-A2C3-81EDD3B73233}" destId="{F52010D5-A31E-405C-9994-2ED1E1F5EE5B}" srcOrd="0" destOrd="0" presId="urn:microsoft.com/office/officeart/2005/8/layout/hierarchy1"/>
    <dgm:cxn modelId="{E50DF519-F528-4306-8651-F7FF333E7750}" type="presParOf" srcId="{AA102B80-89FF-40D1-A2C3-81EDD3B73233}" destId="{8FD32B09-6589-41E0-8897-B825A8B3B7E2}" srcOrd="1" destOrd="0" presId="urn:microsoft.com/office/officeart/2005/8/layout/hierarchy1"/>
    <dgm:cxn modelId="{89914026-25B9-4B77-83E8-F4B2F2DB4CC1}" type="presParOf" srcId="{B3013F30-9D6B-4B91-85E1-A4A9BA2CB044}" destId="{6FE7256B-FF65-4D4B-8E6E-49A32C187711}" srcOrd="1" destOrd="0" presId="urn:microsoft.com/office/officeart/2005/8/layout/hierarchy1"/>
    <dgm:cxn modelId="{0BF6AD0F-836D-4DC9-8477-76863677859A}" type="presParOf" srcId="{64412348-CAFD-49F9-B98A-22021F0CE438}" destId="{9884BF2C-1AAF-47F0-9235-DBBA23D11412}" srcOrd="6" destOrd="0" presId="urn:microsoft.com/office/officeart/2005/8/layout/hierarchy1"/>
    <dgm:cxn modelId="{CA9DC9CA-5950-4898-9251-8E46DFA8865C}" type="presParOf" srcId="{64412348-CAFD-49F9-B98A-22021F0CE438}" destId="{A5D9ACF3-1B11-47EC-B320-02B0F1F0E861}" srcOrd="7" destOrd="0" presId="urn:microsoft.com/office/officeart/2005/8/layout/hierarchy1"/>
    <dgm:cxn modelId="{7FC367E3-EDF1-4610-8ABA-787F816B56BC}" type="presParOf" srcId="{A5D9ACF3-1B11-47EC-B320-02B0F1F0E861}" destId="{7514CBCA-F45E-4DC0-B899-341FF18A9F37}" srcOrd="0" destOrd="0" presId="urn:microsoft.com/office/officeart/2005/8/layout/hierarchy1"/>
    <dgm:cxn modelId="{1F195898-C319-42FC-9758-BCC4B479FD86}" type="presParOf" srcId="{7514CBCA-F45E-4DC0-B899-341FF18A9F37}" destId="{598E2C6E-8651-4346-9F5A-98842059ED82}" srcOrd="0" destOrd="0" presId="urn:microsoft.com/office/officeart/2005/8/layout/hierarchy1"/>
    <dgm:cxn modelId="{70FCBEA0-9449-489B-A014-206C6EEDF534}" type="presParOf" srcId="{7514CBCA-F45E-4DC0-B899-341FF18A9F37}" destId="{E914619C-AE27-4570-8707-B0BED5DA334B}" srcOrd="1" destOrd="0" presId="urn:microsoft.com/office/officeart/2005/8/layout/hierarchy1"/>
    <dgm:cxn modelId="{9D392E4B-A4C5-47E1-A6C2-890482270D1F}" type="presParOf" srcId="{A5D9ACF3-1B11-47EC-B320-02B0F1F0E861}" destId="{1270422A-99C4-49A2-99E0-28F6AC9CB899}" srcOrd="1" destOrd="0" presId="urn:microsoft.com/office/officeart/2005/8/layout/hierarchy1"/>
    <dgm:cxn modelId="{B8B87964-66CA-4F32-A14B-4125BCAEE920}" type="presParOf" srcId="{64412348-CAFD-49F9-B98A-22021F0CE438}" destId="{6330220C-FA35-4D92-9568-34530D3FAA86}" srcOrd="8" destOrd="0" presId="urn:microsoft.com/office/officeart/2005/8/layout/hierarchy1"/>
    <dgm:cxn modelId="{363DE7E5-6E47-41EF-ABD9-8A2FCD367F40}" type="presParOf" srcId="{64412348-CAFD-49F9-B98A-22021F0CE438}" destId="{57CDD645-AA31-495F-B85F-AE89EACA9FA8}" srcOrd="9" destOrd="0" presId="urn:microsoft.com/office/officeart/2005/8/layout/hierarchy1"/>
    <dgm:cxn modelId="{418DAB71-F576-498C-AB52-575BE6F1076E}" type="presParOf" srcId="{57CDD645-AA31-495F-B85F-AE89EACA9FA8}" destId="{B4789445-D815-4BDA-A9D4-E6C7807B9EF8}" srcOrd="0" destOrd="0" presId="urn:microsoft.com/office/officeart/2005/8/layout/hierarchy1"/>
    <dgm:cxn modelId="{FDB236A1-0D4A-490D-855B-31A9EE6A2E5E}" type="presParOf" srcId="{B4789445-D815-4BDA-A9D4-E6C7807B9EF8}" destId="{FCD2E10F-1264-4C22-915C-C2AC77E70038}" srcOrd="0" destOrd="0" presId="urn:microsoft.com/office/officeart/2005/8/layout/hierarchy1"/>
    <dgm:cxn modelId="{CC27292C-BA30-4F4A-8F14-903CA6F3F71C}" type="presParOf" srcId="{B4789445-D815-4BDA-A9D4-E6C7807B9EF8}" destId="{C0140C9B-1B11-4E01-8121-CB41DDC08FCF}" srcOrd="1" destOrd="0" presId="urn:microsoft.com/office/officeart/2005/8/layout/hierarchy1"/>
    <dgm:cxn modelId="{4F752D48-19A2-41B4-994A-7024F66230BC}" type="presParOf" srcId="{57CDD645-AA31-495F-B85F-AE89EACA9FA8}" destId="{4F6A2D27-FE79-4E4A-809C-6D068B7ADCF7}" srcOrd="1" destOrd="0" presId="urn:microsoft.com/office/officeart/2005/8/layout/hierarchy1"/>
    <dgm:cxn modelId="{C218C386-7FDC-41D4-87AF-C6A8392D805E}" type="presParOf" srcId="{64412348-CAFD-49F9-B98A-22021F0CE438}" destId="{EBB85189-2797-485D-8BA1-FBC3D717077C}" srcOrd="10" destOrd="0" presId="urn:microsoft.com/office/officeart/2005/8/layout/hierarchy1"/>
    <dgm:cxn modelId="{87CF20E8-8A45-4E50-9DFB-187807E3F0C5}" type="presParOf" srcId="{64412348-CAFD-49F9-B98A-22021F0CE438}" destId="{B32F520A-FBF3-48F9-9711-5813A9558DCB}" srcOrd="11" destOrd="0" presId="urn:microsoft.com/office/officeart/2005/8/layout/hierarchy1"/>
    <dgm:cxn modelId="{43F84531-70F1-43D8-887D-0BAA8B4209E3}" type="presParOf" srcId="{B32F520A-FBF3-48F9-9711-5813A9558DCB}" destId="{FC68F4B5-A141-4FDD-AE5D-0C3086E1E835}" srcOrd="0" destOrd="0" presId="urn:microsoft.com/office/officeart/2005/8/layout/hierarchy1"/>
    <dgm:cxn modelId="{35EB1C43-A599-47CE-9A6D-9A455B6E3A07}" type="presParOf" srcId="{FC68F4B5-A141-4FDD-AE5D-0C3086E1E835}" destId="{A032EA02-24BF-4FDA-BAEF-F47A870051E6}" srcOrd="0" destOrd="0" presId="urn:microsoft.com/office/officeart/2005/8/layout/hierarchy1"/>
    <dgm:cxn modelId="{B2C53A90-1BEE-4062-9B10-5F5DA6534D6D}" type="presParOf" srcId="{FC68F4B5-A141-4FDD-AE5D-0C3086E1E835}" destId="{7BD2A8BA-D93D-4328-87E5-96935EC1AF83}" srcOrd="1" destOrd="0" presId="urn:microsoft.com/office/officeart/2005/8/layout/hierarchy1"/>
    <dgm:cxn modelId="{E5F1BF53-CA47-415A-9525-DC617114C22A}" type="presParOf" srcId="{B32F520A-FBF3-48F9-9711-5813A9558DCB}" destId="{3B6C95D9-6CD7-426F-A9FE-4872CEEFD025}" srcOrd="1" destOrd="0" presId="urn:microsoft.com/office/officeart/2005/8/layout/hierarchy1"/>
    <dgm:cxn modelId="{24BE0BE3-746C-4A4F-94C7-BADBF7181430}" type="presParOf" srcId="{64412348-CAFD-49F9-B98A-22021F0CE438}" destId="{43FAB86C-0738-4354-B558-EF0F82A8BC4F}" srcOrd="12" destOrd="0" presId="urn:microsoft.com/office/officeart/2005/8/layout/hierarchy1"/>
    <dgm:cxn modelId="{2BD2F275-6C93-46E6-9809-24CB6BF942D1}" type="presParOf" srcId="{64412348-CAFD-49F9-B98A-22021F0CE438}" destId="{8B5C0959-81F8-4923-8EC7-C1B0CD05850D}" srcOrd="13" destOrd="0" presId="urn:microsoft.com/office/officeart/2005/8/layout/hierarchy1"/>
    <dgm:cxn modelId="{B992899F-E109-41BF-B259-AE8D45E981A2}" type="presParOf" srcId="{8B5C0959-81F8-4923-8EC7-C1B0CD05850D}" destId="{961916E8-056E-4C69-85E3-BE9F43A0AC1B}" srcOrd="0" destOrd="0" presId="urn:microsoft.com/office/officeart/2005/8/layout/hierarchy1"/>
    <dgm:cxn modelId="{4CE0A9CE-6CE4-4D81-A806-D6ED061411C8}" type="presParOf" srcId="{961916E8-056E-4C69-85E3-BE9F43A0AC1B}" destId="{DBC72E8D-355C-475C-8BD0-11509F3CF392}" srcOrd="0" destOrd="0" presId="urn:microsoft.com/office/officeart/2005/8/layout/hierarchy1"/>
    <dgm:cxn modelId="{32BFB111-9102-43AD-956D-EE3A42BC1EF5}" type="presParOf" srcId="{961916E8-056E-4C69-85E3-BE9F43A0AC1B}" destId="{8964BC82-46FA-4105-9CD0-4DCCF826226A}" srcOrd="1" destOrd="0" presId="urn:microsoft.com/office/officeart/2005/8/layout/hierarchy1"/>
    <dgm:cxn modelId="{858A6855-7D3E-42E8-861D-454CE6F19820}" type="presParOf" srcId="{8B5C0959-81F8-4923-8EC7-C1B0CD05850D}" destId="{1A20EE3D-383A-4309-89AC-978CD7F8A28C}" srcOrd="1" destOrd="0" presId="urn:microsoft.com/office/officeart/2005/8/layout/hierarchy1"/>
    <dgm:cxn modelId="{5B483A89-C121-41B0-B5EF-A4DB62C91A7B}" type="presParOf" srcId="{64412348-CAFD-49F9-B98A-22021F0CE438}" destId="{01CC0797-8E40-4B7F-8A74-829E536CEBD6}" srcOrd="14" destOrd="0" presId="urn:microsoft.com/office/officeart/2005/8/layout/hierarchy1"/>
    <dgm:cxn modelId="{0DE7B305-D0BD-4321-BFCB-EF9138FD290C}" type="presParOf" srcId="{64412348-CAFD-49F9-B98A-22021F0CE438}" destId="{46257DCC-2E62-4AEB-8C4F-82B460162AAE}" srcOrd="15" destOrd="0" presId="urn:microsoft.com/office/officeart/2005/8/layout/hierarchy1"/>
    <dgm:cxn modelId="{D2435671-A40D-4BC1-B567-BCCC258AA051}" type="presParOf" srcId="{46257DCC-2E62-4AEB-8C4F-82B460162AAE}" destId="{1D80759D-BB96-4901-BA4A-A2B15FE674BE}" srcOrd="0" destOrd="0" presId="urn:microsoft.com/office/officeart/2005/8/layout/hierarchy1"/>
    <dgm:cxn modelId="{646678F2-8BC8-467E-83A8-B2B8219A09E8}" type="presParOf" srcId="{1D80759D-BB96-4901-BA4A-A2B15FE674BE}" destId="{E2DB3B26-FBDD-4E93-A3A5-38A41DF6CC3D}" srcOrd="0" destOrd="0" presId="urn:microsoft.com/office/officeart/2005/8/layout/hierarchy1"/>
    <dgm:cxn modelId="{5ACB2A23-0BB6-438E-AAB8-136F0D638E73}" type="presParOf" srcId="{1D80759D-BB96-4901-BA4A-A2B15FE674BE}" destId="{810D61A1-54B0-4092-9EEF-30B9BEECDCB4}" srcOrd="1" destOrd="0" presId="urn:microsoft.com/office/officeart/2005/8/layout/hierarchy1"/>
    <dgm:cxn modelId="{52F9D361-4F5D-42C8-BF04-50AF1CBB1D4B}" type="presParOf" srcId="{46257DCC-2E62-4AEB-8C4F-82B460162AAE}" destId="{558D3FD2-974D-45EF-9A13-64B035713EFA}" srcOrd="1" destOrd="0" presId="urn:microsoft.com/office/officeart/2005/8/layout/hierarchy1"/>
    <dgm:cxn modelId="{BBD25E0D-20FD-4A3B-BCCA-654FCDBF8E4F}" type="presParOf" srcId="{64412348-CAFD-49F9-B98A-22021F0CE438}" destId="{08DE8333-A54E-41DA-B321-2616F48E0689}" srcOrd="16" destOrd="0" presId="urn:microsoft.com/office/officeart/2005/8/layout/hierarchy1"/>
    <dgm:cxn modelId="{638087F6-69EF-4C69-8ADC-200CAE57EB78}" type="presParOf" srcId="{64412348-CAFD-49F9-B98A-22021F0CE438}" destId="{9A0DBF49-154F-4465-A251-6796E969A843}" srcOrd="17" destOrd="0" presId="urn:microsoft.com/office/officeart/2005/8/layout/hierarchy1"/>
    <dgm:cxn modelId="{2BEE593B-63A1-42BF-BB26-A7F1CD183BBC}" type="presParOf" srcId="{9A0DBF49-154F-4465-A251-6796E969A843}" destId="{25CE0899-9F2C-4271-818F-AA509A5DEBE8}" srcOrd="0" destOrd="0" presId="urn:microsoft.com/office/officeart/2005/8/layout/hierarchy1"/>
    <dgm:cxn modelId="{2851C853-6AD5-4F04-BD72-54FAEC75F5E7}" type="presParOf" srcId="{25CE0899-9F2C-4271-818F-AA509A5DEBE8}" destId="{13D14C88-436E-4A06-B36B-44CC232EE44C}" srcOrd="0" destOrd="0" presId="urn:microsoft.com/office/officeart/2005/8/layout/hierarchy1"/>
    <dgm:cxn modelId="{0C917160-6A2A-48A6-BD7D-E60E83795EAE}" type="presParOf" srcId="{25CE0899-9F2C-4271-818F-AA509A5DEBE8}" destId="{4A791E1F-E737-4B2F-B0DD-C199EAE9508C}" srcOrd="1" destOrd="0" presId="urn:microsoft.com/office/officeart/2005/8/layout/hierarchy1"/>
    <dgm:cxn modelId="{C4ADF01A-1784-464E-84BB-C413141F8107}" type="presParOf" srcId="{9A0DBF49-154F-4465-A251-6796E969A843}" destId="{56EA0F89-A4FB-4B39-903E-6EFBB9793D18}" srcOrd="1" destOrd="0" presId="urn:microsoft.com/office/officeart/2005/8/layout/hierarchy1"/>
    <dgm:cxn modelId="{313499AE-7A55-479D-877D-68547246E583}" type="presParOf" srcId="{64412348-CAFD-49F9-B98A-22021F0CE438}" destId="{23A4E41C-5E5A-4085-A0FC-A3DA1602ED2F}" srcOrd="18" destOrd="0" presId="urn:microsoft.com/office/officeart/2005/8/layout/hierarchy1"/>
    <dgm:cxn modelId="{B833E70F-9699-4D6D-B4BD-2C02802DE5F2}" type="presParOf" srcId="{64412348-CAFD-49F9-B98A-22021F0CE438}" destId="{6256535D-A57D-48B9-8059-B616545BAC06}" srcOrd="19" destOrd="0" presId="urn:microsoft.com/office/officeart/2005/8/layout/hierarchy1"/>
    <dgm:cxn modelId="{CFB84B99-C159-4A4A-829D-E23877F22C07}" type="presParOf" srcId="{6256535D-A57D-48B9-8059-B616545BAC06}" destId="{48F593B6-3B2C-4D95-81A6-E60832D6841B}" srcOrd="0" destOrd="0" presId="urn:microsoft.com/office/officeart/2005/8/layout/hierarchy1"/>
    <dgm:cxn modelId="{B7B82F09-E385-4622-9D68-5AB5FBB48606}" type="presParOf" srcId="{48F593B6-3B2C-4D95-81A6-E60832D6841B}" destId="{762CE9A5-EEC8-4A46-8088-DCDB853189CE}" srcOrd="0" destOrd="0" presId="urn:microsoft.com/office/officeart/2005/8/layout/hierarchy1"/>
    <dgm:cxn modelId="{17E0DFB7-8E6D-46CE-A13E-4239FE99B0C3}" type="presParOf" srcId="{48F593B6-3B2C-4D95-81A6-E60832D6841B}" destId="{1FD2EEC5-4451-4D3D-B821-57225341DD72}" srcOrd="1" destOrd="0" presId="urn:microsoft.com/office/officeart/2005/8/layout/hierarchy1"/>
    <dgm:cxn modelId="{C260A0E4-509A-472A-B15D-0BFA707AA078}" type="presParOf" srcId="{6256535D-A57D-48B9-8059-B616545BAC06}" destId="{7042FBCD-478E-4CE2-94D2-F7FA604D546E}" srcOrd="1" destOrd="0" presId="urn:microsoft.com/office/officeart/2005/8/layout/hierarchy1"/>
    <dgm:cxn modelId="{8CE387F4-2C1C-41E7-BC5D-3ACCF678DFFF}" type="presParOf" srcId="{7590DEB6-DB01-4C9E-A2CC-E13768B4BC22}" destId="{FEBDECB3-9019-4500-951B-9FB0B2E657B9}" srcOrd="2" destOrd="0" presId="urn:microsoft.com/office/officeart/2005/8/layout/hierarchy1"/>
    <dgm:cxn modelId="{1789859B-D96E-4F64-9308-D71E6DD5290E}" type="presParOf" srcId="{7590DEB6-DB01-4C9E-A2CC-E13768B4BC22}" destId="{3CADE553-ADB5-45ED-94BE-E857CE8A0336}" srcOrd="3" destOrd="0" presId="urn:microsoft.com/office/officeart/2005/8/layout/hierarchy1"/>
    <dgm:cxn modelId="{381442CE-366F-4CCF-9D3F-05AE1C806C5E}" type="presParOf" srcId="{3CADE553-ADB5-45ED-94BE-E857CE8A0336}" destId="{0384B639-7278-4091-A6EE-665656D2ECB1}" srcOrd="0" destOrd="0" presId="urn:microsoft.com/office/officeart/2005/8/layout/hierarchy1"/>
    <dgm:cxn modelId="{D8872B58-B438-4765-9ACE-C3C8A724819B}" type="presParOf" srcId="{0384B639-7278-4091-A6EE-665656D2ECB1}" destId="{8BED5B1F-6815-4F03-99A7-9853830F3FD3}" srcOrd="0" destOrd="0" presId="urn:microsoft.com/office/officeart/2005/8/layout/hierarchy1"/>
    <dgm:cxn modelId="{EAF53803-2A4C-4026-94CB-C1549EB028F4}" type="presParOf" srcId="{0384B639-7278-4091-A6EE-665656D2ECB1}" destId="{27E2BCA2-27CD-4BE6-B700-85497029EA6E}" srcOrd="1" destOrd="0" presId="urn:microsoft.com/office/officeart/2005/8/layout/hierarchy1"/>
    <dgm:cxn modelId="{FD1F8449-933B-4965-97BB-31FDF44AC072}" type="presParOf" srcId="{3CADE553-ADB5-45ED-94BE-E857CE8A0336}" destId="{2A856BA9-8872-4748-A97A-C45584A3B09F}" srcOrd="1" destOrd="0" presId="urn:microsoft.com/office/officeart/2005/8/layout/hierarchy1"/>
    <dgm:cxn modelId="{DD2181C9-7E84-40FD-AAE5-4678ED85BB97}" type="presParOf" srcId="{575E54EF-AD22-4C55-B136-26BD7D4C5E89}" destId="{3BAB183C-31C0-4CD6-B082-616EBD460AAC}" srcOrd="1" destOrd="0" presId="urn:microsoft.com/office/officeart/2005/8/layout/hierarchy1"/>
    <dgm:cxn modelId="{27A7097A-4E86-418E-9F89-15FCC5FFBE2E}" type="presParOf" srcId="{3BAB183C-31C0-4CD6-B082-616EBD460AAC}" destId="{8A9F5EF4-0702-490E-9F01-616044E40D3D}" srcOrd="0" destOrd="0" presId="urn:microsoft.com/office/officeart/2005/8/layout/hierarchy1"/>
    <dgm:cxn modelId="{8A082C62-6454-49A7-987C-45976AD78042}" type="presParOf" srcId="{8A9F5EF4-0702-490E-9F01-616044E40D3D}" destId="{9BB80BDB-CE93-430D-A19A-B9558C1A779D}" srcOrd="0" destOrd="0" presId="urn:microsoft.com/office/officeart/2005/8/layout/hierarchy1"/>
    <dgm:cxn modelId="{83DD851D-A340-47F7-9BCB-90C2E07FFD7B}" type="presParOf" srcId="{8A9F5EF4-0702-490E-9F01-616044E40D3D}" destId="{AA9F3D03-D799-4051-8CAA-6201FAA0B5A6}" srcOrd="1" destOrd="0" presId="urn:microsoft.com/office/officeart/2005/8/layout/hierarchy1"/>
    <dgm:cxn modelId="{F5D93834-101C-4A84-B100-D3FBD9D042F1}" type="presParOf" srcId="{3BAB183C-31C0-4CD6-B082-616EBD460AAC}" destId="{C4CDAD5D-2AF0-412A-89AB-CFF682687DEE}" srcOrd="1" destOrd="0" presId="urn:microsoft.com/office/officeart/2005/8/layout/hierarchy1"/>
    <dgm:cxn modelId="{39FF2E60-8D88-4BE2-A6F9-EF9F45FC2081}" type="presParOf" srcId="{575E54EF-AD22-4C55-B136-26BD7D4C5E89}" destId="{07F16C87-FC5E-46DE-9559-6D8E341818DC}" srcOrd="2" destOrd="0" presId="urn:microsoft.com/office/officeart/2005/8/layout/hierarchy1"/>
    <dgm:cxn modelId="{AA3974F3-B11B-42E3-A936-8619104560B2}" type="presParOf" srcId="{07F16C87-FC5E-46DE-9559-6D8E341818DC}" destId="{CC557FEC-198C-4CBE-AD67-DABB0034A795}" srcOrd="0" destOrd="0" presId="urn:microsoft.com/office/officeart/2005/8/layout/hierarchy1"/>
    <dgm:cxn modelId="{EEB90961-5A7D-4B98-8C19-35C7F5A68837}" type="presParOf" srcId="{CC557FEC-198C-4CBE-AD67-DABB0034A795}" destId="{C5CFD987-DF62-4D61-AE0E-3DCAA45060F2}" srcOrd="0" destOrd="0" presId="urn:microsoft.com/office/officeart/2005/8/layout/hierarchy1"/>
    <dgm:cxn modelId="{06B31CA8-B0BC-4441-ABFD-75D796E6A923}" type="presParOf" srcId="{CC557FEC-198C-4CBE-AD67-DABB0034A795}" destId="{541BF97E-493E-40D2-8A17-950EC455C2E4}" srcOrd="1" destOrd="0" presId="urn:microsoft.com/office/officeart/2005/8/layout/hierarchy1"/>
    <dgm:cxn modelId="{B00C974B-33F3-4823-873D-9536C24A2C38}" type="presParOf" srcId="{07F16C87-FC5E-46DE-9559-6D8E341818DC}" destId="{DAF3E1AF-1D6F-40C2-886F-D793E0D27585}" srcOrd="1" destOrd="0" presId="urn:microsoft.com/office/officeart/2005/8/layout/hierarchy1"/>
    <dgm:cxn modelId="{BB5770F6-6714-47A7-9948-6EC16356CBBB}" type="presParOf" srcId="{575E54EF-AD22-4C55-B136-26BD7D4C5E89}" destId="{008A5BE8-7A6A-4D18-A11C-98EA0713D3F4}" srcOrd="3" destOrd="0" presId="urn:microsoft.com/office/officeart/2005/8/layout/hierarchy1"/>
    <dgm:cxn modelId="{7843128C-2E8F-466D-9E50-0B68F6BEC3B0}" type="presParOf" srcId="{008A5BE8-7A6A-4D18-A11C-98EA0713D3F4}" destId="{440485A7-A3F6-43A0-BEF3-EB80F03123C8}" srcOrd="0" destOrd="0" presId="urn:microsoft.com/office/officeart/2005/8/layout/hierarchy1"/>
    <dgm:cxn modelId="{3905A0D8-D5A8-4CC6-B96D-F209D373A408}" type="presParOf" srcId="{440485A7-A3F6-43A0-BEF3-EB80F03123C8}" destId="{4B177FE4-C13B-4A60-B9F0-CA600C94CCC6}" srcOrd="0" destOrd="0" presId="urn:microsoft.com/office/officeart/2005/8/layout/hierarchy1"/>
    <dgm:cxn modelId="{BA0C574F-69D1-45F9-B367-DAC147197F42}" type="presParOf" srcId="{440485A7-A3F6-43A0-BEF3-EB80F03123C8}" destId="{E899FF9F-3257-4001-ACB7-E7F0BF53F769}" srcOrd="1" destOrd="0" presId="urn:microsoft.com/office/officeart/2005/8/layout/hierarchy1"/>
    <dgm:cxn modelId="{3ACCAE8E-746B-44BA-BDA4-AB97BDFE1FBA}" type="presParOf" srcId="{008A5BE8-7A6A-4D18-A11C-98EA0713D3F4}" destId="{6734FD75-DE64-4113-BE19-863D3570C9FE}" srcOrd="1" destOrd="0" presId="urn:microsoft.com/office/officeart/2005/8/layout/hierarchy1"/>
    <dgm:cxn modelId="{369E3C26-A054-4EA3-AE61-FE0DEFA892C0}" type="presParOf" srcId="{575E54EF-AD22-4C55-B136-26BD7D4C5E89}" destId="{DD8D5E73-5466-4905-9B50-84F65F67CA7A}" srcOrd="4" destOrd="0" presId="urn:microsoft.com/office/officeart/2005/8/layout/hierarchy1"/>
    <dgm:cxn modelId="{092D5090-A7B3-4F67-86C7-F9BF6522E95A}" type="presParOf" srcId="{DD8D5E73-5466-4905-9B50-84F65F67CA7A}" destId="{F48F8019-0136-4B11-B239-ECA62DA68B22}" srcOrd="0" destOrd="0" presId="urn:microsoft.com/office/officeart/2005/8/layout/hierarchy1"/>
    <dgm:cxn modelId="{7E435CF1-550A-4CBD-94F4-0A67B7F5BB27}" type="presParOf" srcId="{F48F8019-0136-4B11-B239-ECA62DA68B22}" destId="{01F99276-9EAA-453B-8996-3672C03A7459}" srcOrd="0" destOrd="0" presId="urn:microsoft.com/office/officeart/2005/8/layout/hierarchy1"/>
    <dgm:cxn modelId="{67C81032-F567-48B1-BCB8-0DAB6B29D349}" type="presParOf" srcId="{F48F8019-0136-4B11-B239-ECA62DA68B22}" destId="{216009A9-339F-4232-BDEF-74FA49FA58C9}" srcOrd="1" destOrd="0" presId="urn:microsoft.com/office/officeart/2005/8/layout/hierarchy1"/>
    <dgm:cxn modelId="{CCC7BDD7-8CFE-4CDB-BB99-DF06EDF0B5C0}" type="presParOf" srcId="{DD8D5E73-5466-4905-9B50-84F65F67CA7A}" destId="{B19DFA9F-40F6-464C-B4D3-8079E4261CA6}"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EBDECB3-9019-4500-951B-9FB0B2E657B9}">
      <dsp:nvSpPr>
        <dsp:cNvPr id="0" name=""/>
        <dsp:cNvSpPr/>
      </dsp:nvSpPr>
      <dsp:spPr>
        <a:xfrm>
          <a:off x="4259689" y="85248"/>
          <a:ext cx="1671081" cy="1857015"/>
        </a:xfrm>
        <a:custGeom>
          <a:avLst/>
          <a:gdLst/>
          <a:ahLst/>
          <a:cxnLst/>
          <a:rect l="0" t="0" r="0" b="0"/>
          <a:pathLst>
            <a:path>
              <a:moveTo>
                <a:pt x="0" y="1857015"/>
              </a:moveTo>
              <a:lnTo>
                <a:pt x="1671081"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A4E41C-5E5A-4085-A0FC-A3DA1602ED2F}">
      <dsp:nvSpPr>
        <dsp:cNvPr id="0" name=""/>
        <dsp:cNvSpPr/>
      </dsp:nvSpPr>
      <dsp:spPr>
        <a:xfrm>
          <a:off x="3582721" y="2865196"/>
          <a:ext cx="3324960" cy="386568"/>
        </a:xfrm>
        <a:custGeom>
          <a:avLst/>
          <a:gdLst/>
          <a:ahLst/>
          <a:cxnLst/>
          <a:rect l="0" t="0" r="0" b="0"/>
          <a:pathLst>
            <a:path>
              <a:moveTo>
                <a:pt x="0" y="0"/>
              </a:moveTo>
              <a:lnTo>
                <a:pt x="0" y="331715"/>
              </a:lnTo>
              <a:lnTo>
                <a:pt x="3324960" y="331715"/>
              </a:lnTo>
              <a:lnTo>
                <a:pt x="3324960" y="38656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DE8333-A54E-41DA-B321-2616F48E0689}">
      <dsp:nvSpPr>
        <dsp:cNvPr id="0" name=""/>
        <dsp:cNvSpPr/>
      </dsp:nvSpPr>
      <dsp:spPr>
        <a:xfrm>
          <a:off x="3582721" y="2865196"/>
          <a:ext cx="2502146" cy="172208"/>
        </a:xfrm>
        <a:custGeom>
          <a:avLst/>
          <a:gdLst/>
          <a:ahLst/>
          <a:cxnLst/>
          <a:rect l="0" t="0" r="0" b="0"/>
          <a:pathLst>
            <a:path>
              <a:moveTo>
                <a:pt x="0" y="0"/>
              </a:moveTo>
              <a:lnTo>
                <a:pt x="0" y="117355"/>
              </a:lnTo>
              <a:lnTo>
                <a:pt x="2502146" y="117355"/>
              </a:lnTo>
              <a:lnTo>
                <a:pt x="2502146" y="17220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CC0797-8E40-4B7F-8A74-829E536CEBD6}">
      <dsp:nvSpPr>
        <dsp:cNvPr id="0" name=""/>
        <dsp:cNvSpPr/>
      </dsp:nvSpPr>
      <dsp:spPr>
        <a:xfrm>
          <a:off x="3582721" y="2865196"/>
          <a:ext cx="1778441" cy="172208"/>
        </a:xfrm>
        <a:custGeom>
          <a:avLst/>
          <a:gdLst/>
          <a:ahLst/>
          <a:cxnLst/>
          <a:rect l="0" t="0" r="0" b="0"/>
          <a:pathLst>
            <a:path>
              <a:moveTo>
                <a:pt x="0" y="0"/>
              </a:moveTo>
              <a:lnTo>
                <a:pt x="0" y="117355"/>
              </a:lnTo>
              <a:lnTo>
                <a:pt x="1778441" y="117355"/>
              </a:lnTo>
              <a:lnTo>
                <a:pt x="1778441" y="17220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FAB86C-0738-4354-B558-EF0F82A8BC4F}">
      <dsp:nvSpPr>
        <dsp:cNvPr id="0" name=""/>
        <dsp:cNvSpPr/>
      </dsp:nvSpPr>
      <dsp:spPr>
        <a:xfrm>
          <a:off x="3582721" y="2865196"/>
          <a:ext cx="1054737" cy="172208"/>
        </a:xfrm>
        <a:custGeom>
          <a:avLst/>
          <a:gdLst/>
          <a:ahLst/>
          <a:cxnLst/>
          <a:rect l="0" t="0" r="0" b="0"/>
          <a:pathLst>
            <a:path>
              <a:moveTo>
                <a:pt x="0" y="0"/>
              </a:moveTo>
              <a:lnTo>
                <a:pt x="0" y="117355"/>
              </a:lnTo>
              <a:lnTo>
                <a:pt x="1054737" y="117355"/>
              </a:lnTo>
              <a:lnTo>
                <a:pt x="1054737" y="17220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BB85189-2797-485D-8BA1-FBC3D717077C}">
      <dsp:nvSpPr>
        <dsp:cNvPr id="0" name=""/>
        <dsp:cNvSpPr/>
      </dsp:nvSpPr>
      <dsp:spPr>
        <a:xfrm>
          <a:off x="3582721" y="2865196"/>
          <a:ext cx="331032" cy="172208"/>
        </a:xfrm>
        <a:custGeom>
          <a:avLst/>
          <a:gdLst/>
          <a:ahLst/>
          <a:cxnLst/>
          <a:rect l="0" t="0" r="0" b="0"/>
          <a:pathLst>
            <a:path>
              <a:moveTo>
                <a:pt x="0" y="0"/>
              </a:moveTo>
              <a:lnTo>
                <a:pt x="0" y="117355"/>
              </a:lnTo>
              <a:lnTo>
                <a:pt x="331032" y="117355"/>
              </a:lnTo>
              <a:lnTo>
                <a:pt x="331032" y="17220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330220C-FA35-4D92-9568-34530D3FAA86}">
      <dsp:nvSpPr>
        <dsp:cNvPr id="0" name=""/>
        <dsp:cNvSpPr/>
      </dsp:nvSpPr>
      <dsp:spPr>
        <a:xfrm>
          <a:off x="3190049" y="2865196"/>
          <a:ext cx="392672" cy="172208"/>
        </a:xfrm>
        <a:custGeom>
          <a:avLst/>
          <a:gdLst/>
          <a:ahLst/>
          <a:cxnLst/>
          <a:rect l="0" t="0" r="0" b="0"/>
          <a:pathLst>
            <a:path>
              <a:moveTo>
                <a:pt x="392672" y="0"/>
              </a:moveTo>
              <a:lnTo>
                <a:pt x="392672" y="117355"/>
              </a:lnTo>
              <a:lnTo>
                <a:pt x="0" y="117355"/>
              </a:lnTo>
              <a:lnTo>
                <a:pt x="0" y="17220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84BF2C-1AAF-47F0-9235-DBBA23D11412}">
      <dsp:nvSpPr>
        <dsp:cNvPr id="0" name=""/>
        <dsp:cNvSpPr/>
      </dsp:nvSpPr>
      <dsp:spPr>
        <a:xfrm>
          <a:off x="2466344" y="2865196"/>
          <a:ext cx="1116376" cy="172208"/>
        </a:xfrm>
        <a:custGeom>
          <a:avLst/>
          <a:gdLst/>
          <a:ahLst/>
          <a:cxnLst/>
          <a:rect l="0" t="0" r="0" b="0"/>
          <a:pathLst>
            <a:path>
              <a:moveTo>
                <a:pt x="1116376" y="0"/>
              </a:moveTo>
              <a:lnTo>
                <a:pt x="1116376" y="117355"/>
              </a:lnTo>
              <a:lnTo>
                <a:pt x="0" y="117355"/>
              </a:lnTo>
              <a:lnTo>
                <a:pt x="0" y="17220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9C56F1-5DCC-4A5F-B067-1D93962B4A75}">
      <dsp:nvSpPr>
        <dsp:cNvPr id="0" name=""/>
        <dsp:cNvSpPr/>
      </dsp:nvSpPr>
      <dsp:spPr>
        <a:xfrm>
          <a:off x="1742639" y="2865196"/>
          <a:ext cx="1840081" cy="172208"/>
        </a:xfrm>
        <a:custGeom>
          <a:avLst/>
          <a:gdLst/>
          <a:ahLst/>
          <a:cxnLst/>
          <a:rect l="0" t="0" r="0" b="0"/>
          <a:pathLst>
            <a:path>
              <a:moveTo>
                <a:pt x="1840081" y="0"/>
              </a:moveTo>
              <a:lnTo>
                <a:pt x="1840081" y="117355"/>
              </a:lnTo>
              <a:lnTo>
                <a:pt x="0" y="117355"/>
              </a:lnTo>
              <a:lnTo>
                <a:pt x="0" y="17220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0A9B4E-5BE1-4EDA-9A6F-E95FCD6C52C8}">
      <dsp:nvSpPr>
        <dsp:cNvPr id="0" name=""/>
        <dsp:cNvSpPr/>
      </dsp:nvSpPr>
      <dsp:spPr>
        <a:xfrm>
          <a:off x="1018935" y="2865196"/>
          <a:ext cx="2563786" cy="172208"/>
        </a:xfrm>
        <a:custGeom>
          <a:avLst/>
          <a:gdLst/>
          <a:ahLst/>
          <a:cxnLst/>
          <a:rect l="0" t="0" r="0" b="0"/>
          <a:pathLst>
            <a:path>
              <a:moveTo>
                <a:pt x="2563786" y="0"/>
              </a:moveTo>
              <a:lnTo>
                <a:pt x="2563786" y="117355"/>
              </a:lnTo>
              <a:lnTo>
                <a:pt x="0" y="117355"/>
              </a:lnTo>
              <a:lnTo>
                <a:pt x="0" y="17220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D0166D-B0F7-49E8-B0CE-EE029416D925}">
      <dsp:nvSpPr>
        <dsp:cNvPr id="0" name=""/>
        <dsp:cNvSpPr/>
      </dsp:nvSpPr>
      <dsp:spPr>
        <a:xfrm>
          <a:off x="297888" y="2865196"/>
          <a:ext cx="3284832" cy="172208"/>
        </a:xfrm>
        <a:custGeom>
          <a:avLst/>
          <a:gdLst/>
          <a:ahLst/>
          <a:cxnLst/>
          <a:rect l="0" t="0" r="0" b="0"/>
          <a:pathLst>
            <a:path>
              <a:moveTo>
                <a:pt x="3284832" y="0"/>
              </a:moveTo>
              <a:lnTo>
                <a:pt x="3284832" y="117355"/>
              </a:lnTo>
              <a:lnTo>
                <a:pt x="0" y="117355"/>
              </a:lnTo>
              <a:lnTo>
                <a:pt x="0" y="17220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153B69-474D-4CEE-A77B-BACBBCC09C2B}">
      <dsp:nvSpPr>
        <dsp:cNvPr id="0" name=""/>
        <dsp:cNvSpPr/>
      </dsp:nvSpPr>
      <dsp:spPr>
        <a:xfrm>
          <a:off x="3582721" y="1942263"/>
          <a:ext cx="676967" cy="236079"/>
        </a:xfrm>
        <a:custGeom>
          <a:avLst/>
          <a:gdLst/>
          <a:ahLst/>
          <a:cxnLst/>
          <a:rect l="0" t="0" r="0" b="0"/>
          <a:pathLst>
            <a:path>
              <a:moveTo>
                <a:pt x="676967" y="0"/>
              </a:moveTo>
              <a:lnTo>
                <a:pt x="676967" y="181225"/>
              </a:lnTo>
              <a:lnTo>
                <a:pt x="0" y="181225"/>
              </a:lnTo>
              <a:lnTo>
                <a:pt x="0" y="23607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553068-1B6B-4080-9C3D-1D38E53DDBFF}">
      <dsp:nvSpPr>
        <dsp:cNvPr id="0" name=""/>
        <dsp:cNvSpPr/>
      </dsp:nvSpPr>
      <dsp:spPr>
        <a:xfrm>
          <a:off x="3599141" y="1041140"/>
          <a:ext cx="1321095" cy="90112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E1461C-5FFF-4EAD-BC1B-08756A3841AC}">
      <dsp:nvSpPr>
        <dsp:cNvPr id="0" name=""/>
        <dsp:cNvSpPr/>
      </dsp:nvSpPr>
      <dsp:spPr>
        <a:xfrm>
          <a:off x="3664932" y="1103642"/>
          <a:ext cx="1321095" cy="90112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Causes</a:t>
          </a:r>
          <a:endParaRPr lang="en-US" sz="1800" b="1" kern="1200" dirty="0"/>
        </a:p>
      </dsp:txBody>
      <dsp:txXfrm>
        <a:off x="3664932" y="1103642"/>
        <a:ext cx="1321095" cy="901123"/>
      </dsp:txXfrm>
    </dsp:sp>
    <dsp:sp modelId="{B05D3032-D70E-4F37-A431-0E67AD628FE7}">
      <dsp:nvSpPr>
        <dsp:cNvPr id="0" name=""/>
        <dsp:cNvSpPr/>
      </dsp:nvSpPr>
      <dsp:spPr>
        <a:xfrm>
          <a:off x="3104464" y="2178343"/>
          <a:ext cx="956513" cy="68685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CF76D9-EC2B-42E8-BAC9-2B6A692BEB59}">
      <dsp:nvSpPr>
        <dsp:cNvPr id="0" name=""/>
        <dsp:cNvSpPr/>
      </dsp:nvSpPr>
      <dsp:spPr>
        <a:xfrm>
          <a:off x="3170255" y="2240845"/>
          <a:ext cx="956513" cy="68685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Direct</a:t>
          </a:r>
          <a:endParaRPr lang="en-US" sz="1400" b="1" kern="1200" dirty="0"/>
        </a:p>
      </dsp:txBody>
      <dsp:txXfrm>
        <a:off x="3170255" y="2240845"/>
        <a:ext cx="956513" cy="686853"/>
      </dsp:txXfrm>
    </dsp:sp>
    <dsp:sp modelId="{3B7C604B-3129-4B97-B221-56A5D3123EAB}">
      <dsp:nvSpPr>
        <dsp:cNvPr id="0" name=""/>
        <dsp:cNvSpPr/>
      </dsp:nvSpPr>
      <dsp:spPr>
        <a:xfrm>
          <a:off x="4486" y="3037405"/>
          <a:ext cx="586804" cy="93618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7DC96E-E0E4-4076-9A3B-0A993F21216D}">
      <dsp:nvSpPr>
        <dsp:cNvPr id="0" name=""/>
        <dsp:cNvSpPr/>
      </dsp:nvSpPr>
      <dsp:spPr>
        <a:xfrm>
          <a:off x="70277" y="3099907"/>
          <a:ext cx="586804" cy="93618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Expansion of farming land</a:t>
          </a:r>
          <a:endParaRPr lang="en-US" sz="1200" kern="1200" dirty="0"/>
        </a:p>
      </dsp:txBody>
      <dsp:txXfrm>
        <a:off x="70277" y="3099907"/>
        <a:ext cx="586804" cy="936184"/>
      </dsp:txXfrm>
    </dsp:sp>
    <dsp:sp modelId="{E377D190-CC37-4571-AEE2-5E25E1E30EC5}">
      <dsp:nvSpPr>
        <dsp:cNvPr id="0" name=""/>
        <dsp:cNvSpPr/>
      </dsp:nvSpPr>
      <dsp:spPr>
        <a:xfrm>
          <a:off x="722874" y="3037405"/>
          <a:ext cx="592121" cy="14861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0ABB56-3896-439F-A8BE-EE58AF8766D9}">
      <dsp:nvSpPr>
        <dsp:cNvPr id="0" name=""/>
        <dsp:cNvSpPr/>
      </dsp:nvSpPr>
      <dsp:spPr>
        <a:xfrm>
          <a:off x="788665" y="3099907"/>
          <a:ext cx="592121" cy="148610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Forest and other plantations</a:t>
          </a:r>
          <a:endParaRPr lang="en-US" sz="1400" kern="1200" dirty="0"/>
        </a:p>
      </dsp:txBody>
      <dsp:txXfrm>
        <a:off x="788665" y="3099907"/>
        <a:ext cx="592121" cy="1486107"/>
      </dsp:txXfrm>
    </dsp:sp>
    <dsp:sp modelId="{F52010D5-A31E-405C-9994-2ED1E1F5EE5B}">
      <dsp:nvSpPr>
        <dsp:cNvPr id="0" name=""/>
        <dsp:cNvSpPr/>
      </dsp:nvSpPr>
      <dsp:spPr>
        <a:xfrm>
          <a:off x="1446578" y="3037405"/>
          <a:ext cx="592121" cy="14518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FD32B09-6589-41E0-8897-B825A8B3B7E2}">
      <dsp:nvSpPr>
        <dsp:cNvPr id="0" name=""/>
        <dsp:cNvSpPr/>
      </dsp:nvSpPr>
      <dsp:spPr>
        <a:xfrm>
          <a:off x="1512370" y="3099907"/>
          <a:ext cx="592121" cy="14518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Logging and fuel wood</a:t>
          </a:r>
          <a:endParaRPr lang="en-US" sz="1400" kern="1200" dirty="0"/>
        </a:p>
      </dsp:txBody>
      <dsp:txXfrm>
        <a:off x="1512370" y="3099907"/>
        <a:ext cx="592121" cy="1451865"/>
      </dsp:txXfrm>
    </dsp:sp>
    <dsp:sp modelId="{598E2C6E-8651-4346-9F5A-98842059ED82}">
      <dsp:nvSpPr>
        <dsp:cNvPr id="0" name=""/>
        <dsp:cNvSpPr/>
      </dsp:nvSpPr>
      <dsp:spPr>
        <a:xfrm>
          <a:off x="2170283" y="3037405"/>
          <a:ext cx="592121" cy="151008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14619C-AE27-4570-8707-B0BED5DA334B}">
      <dsp:nvSpPr>
        <dsp:cNvPr id="0" name=""/>
        <dsp:cNvSpPr/>
      </dsp:nvSpPr>
      <dsp:spPr>
        <a:xfrm>
          <a:off x="2236074" y="3099907"/>
          <a:ext cx="592121" cy="151008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Overgrazing</a:t>
          </a:r>
          <a:endParaRPr lang="en-US" sz="1600" kern="1200" dirty="0"/>
        </a:p>
      </dsp:txBody>
      <dsp:txXfrm>
        <a:off x="2236074" y="3099907"/>
        <a:ext cx="592121" cy="1510081"/>
      </dsp:txXfrm>
    </dsp:sp>
    <dsp:sp modelId="{FCD2E10F-1264-4C22-915C-C2AC77E70038}">
      <dsp:nvSpPr>
        <dsp:cNvPr id="0" name=""/>
        <dsp:cNvSpPr/>
      </dsp:nvSpPr>
      <dsp:spPr>
        <a:xfrm>
          <a:off x="2893988" y="3037405"/>
          <a:ext cx="592121" cy="151007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140C9B-1B11-4E01-8121-CB41DDC08FCF}">
      <dsp:nvSpPr>
        <dsp:cNvPr id="0" name=""/>
        <dsp:cNvSpPr/>
      </dsp:nvSpPr>
      <dsp:spPr>
        <a:xfrm>
          <a:off x="2959779" y="3099907"/>
          <a:ext cx="592121" cy="151007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Fires</a:t>
          </a:r>
          <a:endParaRPr lang="en-US" sz="1400" kern="1200" dirty="0"/>
        </a:p>
      </dsp:txBody>
      <dsp:txXfrm>
        <a:off x="2959779" y="3099907"/>
        <a:ext cx="592121" cy="1510077"/>
      </dsp:txXfrm>
    </dsp:sp>
    <dsp:sp modelId="{A032EA02-24BF-4FDA-BAEF-F47A870051E6}">
      <dsp:nvSpPr>
        <dsp:cNvPr id="0" name=""/>
        <dsp:cNvSpPr/>
      </dsp:nvSpPr>
      <dsp:spPr>
        <a:xfrm>
          <a:off x="3617692" y="3037405"/>
          <a:ext cx="592121" cy="136403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D2A8BA-D93D-4328-87E5-96935EC1AF83}">
      <dsp:nvSpPr>
        <dsp:cNvPr id="0" name=""/>
        <dsp:cNvSpPr/>
      </dsp:nvSpPr>
      <dsp:spPr>
        <a:xfrm>
          <a:off x="3683484" y="3099907"/>
          <a:ext cx="592121" cy="136403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Mining</a:t>
          </a:r>
          <a:endParaRPr lang="en-US" sz="1200" kern="1200" dirty="0"/>
        </a:p>
      </dsp:txBody>
      <dsp:txXfrm>
        <a:off x="3683484" y="3099907"/>
        <a:ext cx="592121" cy="1364036"/>
      </dsp:txXfrm>
    </dsp:sp>
    <dsp:sp modelId="{DBC72E8D-355C-475C-8BD0-11509F3CF392}">
      <dsp:nvSpPr>
        <dsp:cNvPr id="0" name=""/>
        <dsp:cNvSpPr/>
      </dsp:nvSpPr>
      <dsp:spPr>
        <a:xfrm>
          <a:off x="4341397" y="3037405"/>
          <a:ext cx="592121" cy="13297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64BC82-46FA-4105-9CD0-4DCCF826226A}">
      <dsp:nvSpPr>
        <dsp:cNvPr id="0" name=""/>
        <dsp:cNvSpPr/>
      </dsp:nvSpPr>
      <dsp:spPr>
        <a:xfrm>
          <a:off x="4407188" y="3099907"/>
          <a:ext cx="592121" cy="132979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Urbanization/industrialization/ infra-structure</a:t>
          </a:r>
          <a:endParaRPr lang="en-US" sz="1200" kern="1200" dirty="0"/>
        </a:p>
      </dsp:txBody>
      <dsp:txXfrm>
        <a:off x="4407188" y="3099907"/>
        <a:ext cx="592121" cy="1329797"/>
      </dsp:txXfrm>
    </dsp:sp>
    <dsp:sp modelId="{E2DB3B26-FBDD-4E93-A3A5-38A41DF6CC3D}">
      <dsp:nvSpPr>
        <dsp:cNvPr id="0" name=""/>
        <dsp:cNvSpPr/>
      </dsp:nvSpPr>
      <dsp:spPr>
        <a:xfrm>
          <a:off x="5065102" y="3037405"/>
          <a:ext cx="592121" cy="14758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0D61A1-54B0-4092-9EEF-30B9BEECDCB4}">
      <dsp:nvSpPr>
        <dsp:cNvPr id="0" name=""/>
        <dsp:cNvSpPr/>
      </dsp:nvSpPr>
      <dsp:spPr>
        <a:xfrm>
          <a:off x="5130893" y="3099907"/>
          <a:ext cx="592121" cy="147583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Air pollution</a:t>
          </a:r>
          <a:endParaRPr lang="en-US" sz="1200" kern="1200" dirty="0"/>
        </a:p>
      </dsp:txBody>
      <dsp:txXfrm>
        <a:off x="5130893" y="3099907"/>
        <a:ext cx="592121" cy="1475838"/>
      </dsp:txXfrm>
    </dsp:sp>
    <dsp:sp modelId="{13D14C88-436E-4A06-B36B-44CC232EE44C}">
      <dsp:nvSpPr>
        <dsp:cNvPr id="0" name=""/>
        <dsp:cNvSpPr/>
      </dsp:nvSpPr>
      <dsp:spPr>
        <a:xfrm>
          <a:off x="5788806" y="3037405"/>
          <a:ext cx="592121" cy="151007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791E1F-E737-4B2F-B0DD-C199EAE9508C}">
      <dsp:nvSpPr>
        <dsp:cNvPr id="0" name=""/>
        <dsp:cNvSpPr/>
      </dsp:nvSpPr>
      <dsp:spPr>
        <a:xfrm>
          <a:off x="5854598" y="3099907"/>
          <a:ext cx="592121" cy="151007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War and role of military</a:t>
          </a:r>
          <a:endParaRPr lang="en-US" sz="1200" kern="1200" dirty="0"/>
        </a:p>
      </dsp:txBody>
      <dsp:txXfrm>
        <a:off x="5854598" y="3099907"/>
        <a:ext cx="592121" cy="1510077"/>
      </dsp:txXfrm>
    </dsp:sp>
    <dsp:sp modelId="{762CE9A5-EEC8-4A46-8088-DCDB853189CE}">
      <dsp:nvSpPr>
        <dsp:cNvPr id="0" name=""/>
        <dsp:cNvSpPr/>
      </dsp:nvSpPr>
      <dsp:spPr>
        <a:xfrm>
          <a:off x="6583459" y="3251765"/>
          <a:ext cx="648444" cy="11931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FD2EEC5-4451-4D3D-B821-57225341DD72}">
      <dsp:nvSpPr>
        <dsp:cNvPr id="0" name=""/>
        <dsp:cNvSpPr/>
      </dsp:nvSpPr>
      <dsp:spPr>
        <a:xfrm>
          <a:off x="6649250" y="3314267"/>
          <a:ext cx="648444" cy="119316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 Tourism</a:t>
          </a:r>
          <a:endParaRPr lang="en-US" sz="1200" kern="1200" dirty="0"/>
        </a:p>
      </dsp:txBody>
      <dsp:txXfrm>
        <a:off x="6649250" y="3314267"/>
        <a:ext cx="648444" cy="1193160"/>
      </dsp:txXfrm>
    </dsp:sp>
    <dsp:sp modelId="{8BED5B1F-6815-4F03-99A7-9853830F3FD3}">
      <dsp:nvSpPr>
        <dsp:cNvPr id="0" name=""/>
        <dsp:cNvSpPr/>
      </dsp:nvSpPr>
      <dsp:spPr>
        <a:xfrm>
          <a:off x="5318599" y="85248"/>
          <a:ext cx="1224342" cy="7298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E2BCA2-27CD-4BE6-B700-85497029EA6E}">
      <dsp:nvSpPr>
        <dsp:cNvPr id="0" name=""/>
        <dsp:cNvSpPr/>
      </dsp:nvSpPr>
      <dsp:spPr>
        <a:xfrm>
          <a:off x="5384390" y="147750"/>
          <a:ext cx="1224342" cy="72983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Indirect</a:t>
          </a:r>
          <a:endParaRPr lang="en-US" sz="1400" b="1" kern="1200" dirty="0"/>
        </a:p>
      </dsp:txBody>
      <dsp:txXfrm>
        <a:off x="5384390" y="147750"/>
        <a:ext cx="1224342" cy="729837"/>
      </dsp:txXfrm>
    </dsp:sp>
    <dsp:sp modelId="{9BB80BDB-CE93-430D-A19A-B9558C1A779D}">
      <dsp:nvSpPr>
        <dsp:cNvPr id="0" name=""/>
        <dsp:cNvSpPr/>
      </dsp:nvSpPr>
      <dsp:spPr>
        <a:xfrm>
          <a:off x="5548486" y="1105011"/>
          <a:ext cx="592121" cy="162883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9F3D03-D799-4051-8CAA-6201FAA0B5A6}">
      <dsp:nvSpPr>
        <dsp:cNvPr id="0" name=""/>
        <dsp:cNvSpPr/>
      </dsp:nvSpPr>
      <dsp:spPr>
        <a:xfrm>
          <a:off x="5614277" y="1167513"/>
          <a:ext cx="592121" cy="162883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EXPLOITATION BY INDUSTRIALIZED COUNTRIES</a:t>
          </a:r>
          <a:endParaRPr lang="en-US" sz="1200" kern="1200" dirty="0"/>
        </a:p>
      </dsp:txBody>
      <dsp:txXfrm>
        <a:off x="5614277" y="1167513"/>
        <a:ext cx="592121" cy="1628839"/>
      </dsp:txXfrm>
    </dsp:sp>
    <dsp:sp modelId="{C5CFD987-DF62-4D61-AE0E-3DCAA45060F2}">
      <dsp:nvSpPr>
        <dsp:cNvPr id="0" name=""/>
        <dsp:cNvSpPr/>
      </dsp:nvSpPr>
      <dsp:spPr>
        <a:xfrm>
          <a:off x="6272190" y="1105011"/>
          <a:ext cx="592121" cy="11751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1BF97E-493E-40D2-8A17-950EC455C2E4}">
      <dsp:nvSpPr>
        <dsp:cNvPr id="0" name=""/>
        <dsp:cNvSpPr/>
      </dsp:nvSpPr>
      <dsp:spPr>
        <a:xfrm>
          <a:off x="6337982" y="1167513"/>
          <a:ext cx="592121" cy="117518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Over population and poverty</a:t>
          </a:r>
          <a:endParaRPr lang="en-US" sz="1200" kern="1200" dirty="0"/>
        </a:p>
      </dsp:txBody>
      <dsp:txXfrm>
        <a:off x="6337982" y="1167513"/>
        <a:ext cx="592121" cy="1175180"/>
      </dsp:txXfrm>
    </dsp:sp>
    <dsp:sp modelId="{4B177FE4-C13B-4A60-B9F0-CA600C94CCC6}">
      <dsp:nvSpPr>
        <dsp:cNvPr id="0" name=""/>
        <dsp:cNvSpPr/>
      </dsp:nvSpPr>
      <dsp:spPr>
        <a:xfrm>
          <a:off x="6995895" y="1105011"/>
          <a:ext cx="592121" cy="98559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99FF9F-3257-4001-ACB7-E7F0BF53F769}">
      <dsp:nvSpPr>
        <dsp:cNvPr id="0" name=""/>
        <dsp:cNvSpPr/>
      </dsp:nvSpPr>
      <dsp:spPr>
        <a:xfrm>
          <a:off x="7061686" y="1167513"/>
          <a:ext cx="592121" cy="98559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Undervaluing the forest</a:t>
          </a:r>
          <a:endParaRPr lang="en-US" sz="1200" kern="1200" dirty="0"/>
        </a:p>
      </dsp:txBody>
      <dsp:txXfrm>
        <a:off x="7061686" y="1167513"/>
        <a:ext cx="592121" cy="985594"/>
      </dsp:txXfrm>
    </dsp:sp>
    <dsp:sp modelId="{01F99276-9EAA-453B-8996-3672C03A7459}">
      <dsp:nvSpPr>
        <dsp:cNvPr id="0" name=""/>
        <dsp:cNvSpPr/>
      </dsp:nvSpPr>
      <dsp:spPr>
        <a:xfrm>
          <a:off x="7719600" y="1105011"/>
          <a:ext cx="592121" cy="14799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6009A9-339F-4232-BDEF-74FA49FA58C9}">
      <dsp:nvSpPr>
        <dsp:cNvPr id="0" name=""/>
        <dsp:cNvSpPr/>
      </dsp:nvSpPr>
      <dsp:spPr>
        <a:xfrm>
          <a:off x="7785391" y="1167513"/>
          <a:ext cx="592121" cy="14799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Corruption and political cause</a:t>
          </a:r>
          <a:endParaRPr lang="en-US" sz="1200" kern="1200" dirty="0"/>
        </a:p>
      </dsp:txBody>
      <dsp:txXfrm>
        <a:off x="7785391" y="1167513"/>
        <a:ext cx="592121" cy="147997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FFAA73-98CD-4444-9B78-FF8C963E0738}" type="datetimeFigureOut">
              <a:rPr lang="en-US" smtClean="0"/>
              <a:pPr/>
              <a:t>9/8/2019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BA39B1-7998-489A-A2B2-F40D5CE788B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BA39B1-7998-489A-A2B2-F40D5CE788BC}"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12EFA2-7AAE-40FF-870C-7D0DD8544D8D}" type="datetimeFigureOut">
              <a:rPr lang="en-US" smtClean="0"/>
              <a:pPr/>
              <a:t>9/8/2019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ED0E92-EFF2-49C1-8BCB-8BFDC4D3247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12EFA2-7AAE-40FF-870C-7D0DD8544D8D}" type="datetimeFigureOut">
              <a:rPr lang="en-US" smtClean="0"/>
              <a:pPr/>
              <a:t>9/8/2019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ED0E92-EFF2-49C1-8BCB-8BFDC4D3247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12EFA2-7AAE-40FF-870C-7D0DD8544D8D}" type="datetimeFigureOut">
              <a:rPr lang="en-US" smtClean="0"/>
              <a:pPr/>
              <a:t>9/8/2019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ED0E92-EFF2-49C1-8BCB-8BFDC4D3247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12EFA2-7AAE-40FF-870C-7D0DD8544D8D}" type="datetimeFigureOut">
              <a:rPr lang="en-US" smtClean="0"/>
              <a:pPr/>
              <a:t>9/8/2019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ED0E92-EFF2-49C1-8BCB-8BFDC4D3247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12EFA2-7AAE-40FF-870C-7D0DD8544D8D}" type="datetimeFigureOut">
              <a:rPr lang="en-US" smtClean="0"/>
              <a:pPr/>
              <a:t>9/8/2019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ED0E92-EFF2-49C1-8BCB-8BFDC4D3247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F12EFA2-7AAE-40FF-870C-7D0DD8544D8D}" type="datetimeFigureOut">
              <a:rPr lang="en-US" smtClean="0"/>
              <a:pPr/>
              <a:t>9/8/2019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ED0E92-EFF2-49C1-8BCB-8BFDC4D3247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12EFA2-7AAE-40FF-870C-7D0DD8544D8D}" type="datetimeFigureOut">
              <a:rPr lang="en-US" smtClean="0"/>
              <a:pPr/>
              <a:t>9/8/2019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ED0E92-EFF2-49C1-8BCB-8BFDC4D3247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F12EFA2-7AAE-40FF-870C-7D0DD8544D8D}" type="datetimeFigureOut">
              <a:rPr lang="en-US" smtClean="0"/>
              <a:pPr/>
              <a:t>9/8/2019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ED0E92-EFF2-49C1-8BCB-8BFDC4D3247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12EFA2-7AAE-40FF-870C-7D0DD8544D8D}" type="datetimeFigureOut">
              <a:rPr lang="en-US" smtClean="0"/>
              <a:pPr/>
              <a:t>9/8/2019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ED0E92-EFF2-49C1-8BCB-8BFDC4D3247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12EFA2-7AAE-40FF-870C-7D0DD8544D8D}" type="datetimeFigureOut">
              <a:rPr lang="en-US" smtClean="0"/>
              <a:pPr/>
              <a:t>9/8/2019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ED0E92-EFF2-49C1-8BCB-8BFDC4D3247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12EFA2-7AAE-40FF-870C-7D0DD8544D8D}" type="datetimeFigureOut">
              <a:rPr lang="en-US" smtClean="0"/>
              <a:pPr/>
              <a:t>9/8/2019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ED0E92-EFF2-49C1-8BCB-8BFDC4D3247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12EFA2-7AAE-40FF-870C-7D0DD8544D8D}" type="datetimeFigureOut">
              <a:rPr lang="en-US" smtClean="0"/>
              <a:pPr/>
              <a:t>9/8/2019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ED0E92-EFF2-49C1-8BCB-8BFDC4D3247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1"/>
            <a:ext cx="8077200" cy="1142999"/>
          </a:xfrm>
        </p:spPr>
        <p:txBody>
          <a:bodyPr>
            <a:normAutofit fontScale="90000"/>
          </a:bodyPr>
          <a:lstStyle/>
          <a:p>
            <a:r>
              <a:rPr lang="en-US" dirty="0" smtClean="0"/>
              <a:t>Deforestation</a:t>
            </a:r>
            <a:br>
              <a:rPr lang="en-US" dirty="0" smtClean="0"/>
            </a:br>
            <a:r>
              <a:rPr lang="en-US" dirty="0" smtClean="0"/>
              <a:t>‘</a:t>
            </a:r>
            <a:r>
              <a:rPr lang="en-US" sz="3600" dirty="0" smtClean="0"/>
              <a:t>Cutting down trees over a large area’</a:t>
            </a:r>
            <a:endParaRPr lang="en-US" sz="3600" dirty="0"/>
          </a:p>
        </p:txBody>
      </p:sp>
      <p:sp>
        <p:nvSpPr>
          <p:cNvPr id="3" name="Subtitle 2"/>
          <p:cNvSpPr>
            <a:spLocks noGrp="1"/>
          </p:cNvSpPr>
          <p:nvPr>
            <p:ph type="subTitle" idx="1"/>
          </p:nvPr>
        </p:nvSpPr>
        <p:spPr>
          <a:xfrm>
            <a:off x="762000" y="1524000"/>
            <a:ext cx="8077200" cy="5105400"/>
          </a:xfrm>
        </p:spPr>
        <p:txBody>
          <a:bodyPr>
            <a:normAutofit fontScale="92500" lnSpcReduction="10000"/>
          </a:bodyPr>
          <a:lstStyle/>
          <a:p>
            <a:pPr>
              <a:buFont typeface="Wingdings" pitchFamily="2" charset="2"/>
              <a:buChar char="Ø"/>
            </a:pPr>
            <a:r>
              <a:rPr lang="en-US" dirty="0" smtClean="0">
                <a:solidFill>
                  <a:schemeClr val="tx1"/>
                </a:solidFill>
              </a:rPr>
              <a:t>Deforestation is the clearing of trees, transforming a wooded area into cleared land. The first step in turning the wilderness into a shopping center is deforestation.</a:t>
            </a:r>
          </a:p>
          <a:p>
            <a:r>
              <a:rPr lang="en-US" dirty="0" smtClean="0">
                <a:solidFill>
                  <a:schemeClr val="tx1"/>
                </a:solidFill>
              </a:rPr>
              <a:t>Or</a:t>
            </a:r>
          </a:p>
          <a:p>
            <a:pPr>
              <a:buFont typeface="Wingdings" pitchFamily="2" charset="2"/>
              <a:buChar char="Ø"/>
            </a:pPr>
            <a:r>
              <a:rPr lang="en-US" dirty="0" smtClean="0">
                <a:solidFill>
                  <a:schemeClr val="tx1"/>
                </a:solidFill>
              </a:rPr>
              <a:t>Deforestation is when forests are destroyed by cutting trees (logging) and not replanting them. Some times deforestation happens when people change lands into farms, ranches and cities. The most common cause for deforestation is obtaining wood and fuel.</a:t>
            </a:r>
          </a:p>
          <a:p>
            <a:endParaRPr lang="en-US" dirty="0"/>
          </a:p>
          <a:p>
            <a:endParaRPr lang="en-US" dirty="0" smtClean="0"/>
          </a:p>
          <a:p>
            <a:endParaRPr lang="en-US" dirty="0"/>
          </a:p>
          <a:p>
            <a:endParaRPr lang="en-US" dirty="0" smtClean="0"/>
          </a:p>
          <a:p>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Images of deforestation in India</a:t>
            </a:r>
            <a:endParaRPr lang="en-US" dirty="0"/>
          </a:p>
        </p:txBody>
      </p:sp>
      <p:pic>
        <p:nvPicPr>
          <p:cNvPr id="1026" name="Picture 2" descr="C:\Users\Tech\Downloads\istockphoto-536082159-612x612.jpg"/>
          <p:cNvPicPr>
            <a:picLocks noGrp="1" noChangeAspect="1" noChangeArrowheads="1"/>
          </p:cNvPicPr>
          <p:nvPr>
            <p:ph idx="1"/>
          </p:nvPr>
        </p:nvPicPr>
        <p:blipFill>
          <a:blip r:embed="rId2" cstate="print"/>
          <a:srcRect/>
          <a:stretch>
            <a:fillRect/>
          </a:stretch>
        </p:blipFill>
        <p:spPr bwMode="auto">
          <a:xfrm>
            <a:off x="1066800" y="1524000"/>
            <a:ext cx="1865376" cy="1243584"/>
          </a:xfrm>
          <a:prstGeom prst="rect">
            <a:avLst/>
          </a:prstGeom>
          <a:noFill/>
        </p:spPr>
      </p:pic>
      <p:pic>
        <p:nvPicPr>
          <p:cNvPr id="1027" name="Picture 3" descr="C:\Users\Tech\Downloads\images (1).jpeg"/>
          <p:cNvPicPr>
            <a:picLocks noChangeAspect="1" noChangeArrowheads="1"/>
          </p:cNvPicPr>
          <p:nvPr/>
        </p:nvPicPr>
        <p:blipFill>
          <a:blip r:embed="rId3" cstate="print"/>
          <a:srcRect/>
          <a:stretch>
            <a:fillRect/>
          </a:stretch>
        </p:blipFill>
        <p:spPr bwMode="auto">
          <a:xfrm>
            <a:off x="5029200" y="1447800"/>
            <a:ext cx="3600450" cy="2466975"/>
          </a:xfrm>
          <a:prstGeom prst="rect">
            <a:avLst/>
          </a:prstGeom>
          <a:noFill/>
        </p:spPr>
      </p:pic>
      <p:pic>
        <p:nvPicPr>
          <p:cNvPr id="1028" name="Picture 4" descr="C:\Users\Tech\Downloads\images.jpeg"/>
          <p:cNvPicPr>
            <a:picLocks noChangeAspect="1" noChangeArrowheads="1"/>
          </p:cNvPicPr>
          <p:nvPr/>
        </p:nvPicPr>
        <p:blipFill>
          <a:blip r:embed="rId4" cstate="print"/>
          <a:srcRect/>
          <a:stretch>
            <a:fillRect/>
          </a:stretch>
        </p:blipFill>
        <p:spPr bwMode="auto">
          <a:xfrm>
            <a:off x="533400" y="3048000"/>
            <a:ext cx="4257675" cy="2790825"/>
          </a:xfrm>
          <a:prstGeom prst="rect">
            <a:avLst/>
          </a:prstGeom>
          <a:noFill/>
        </p:spPr>
      </p:pic>
      <p:pic>
        <p:nvPicPr>
          <p:cNvPr id="1029" name="Picture 5" descr="C:\Users\Tech\Downloads\0.65283400_1508242873_22-20171031.jpg"/>
          <p:cNvPicPr>
            <a:picLocks noChangeAspect="1" noChangeArrowheads="1"/>
          </p:cNvPicPr>
          <p:nvPr/>
        </p:nvPicPr>
        <p:blipFill>
          <a:blip r:embed="rId5" cstate="print"/>
          <a:srcRect/>
          <a:stretch>
            <a:fillRect/>
          </a:stretch>
        </p:blipFill>
        <p:spPr bwMode="auto">
          <a:xfrm>
            <a:off x="9677400" y="457200"/>
            <a:ext cx="7829550" cy="513397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Image of deforestation</a:t>
            </a:r>
            <a:endParaRPr lang="en-US" dirty="0"/>
          </a:p>
        </p:txBody>
      </p:sp>
      <p:pic>
        <p:nvPicPr>
          <p:cNvPr id="2050" name="Picture 2" descr="C:\Users\Tech\Downloads\0.65283400_1508242873_22-20171031.jpg"/>
          <p:cNvPicPr>
            <a:picLocks noGrp="1" noChangeAspect="1" noChangeArrowheads="1"/>
          </p:cNvPicPr>
          <p:nvPr>
            <p:ph idx="1"/>
          </p:nvPr>
        </p:nvPicPr>
        <p:blipFill>
          <a:blip r:embed="rId2" cstate="print"/>
          <a:srcRect/>
          <a:stretch>
            <a:fillRect/>
          </a:stretch>
        </p:blipFill>
        <p:spPr bwMode="auto">
          <a:xfrm>
            <a:off x="1120848" y="1600200"/>
            <a:ext cx="6902303" cy="4525963"/>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deforestation</a:t>
            </a:r>
            <a:endParaRPr lang="en-US" dirty="0"/>
          </a:p>
        </p:txBody>
      </p:sp>
      <p:graphicFrame>
        <p:nvGraphicFramePr>
          <p:cNvPr id="4" name="Content Placeholder 3"/>
          <p:cNvGraphicFramePr>
            <a:graphicFrameLocks noGrp="1"/>
          </p:cNvGraphicFramePr>
          <p:nvPr>
            <p:ph idx="1"/>
          </p:nvPr>
        </p:nvGraphicFramePr>
        <p:xfrm>
          <a:off x="304800" y="1143000"/>
          <a:ext cx="83820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World deforestation</a:t>
            </a:r>
            <a:endParaRPr lang="en-US" dirty="0"/>
          </a:p>
        </p:txBody>
      </p:sp>
      <p:sp>
        <p:nvSpPr>
          <p:cNvPr id="3" name="Content Placeholder 2"/>
          <p:cNvSpPr>
            <a:spLocks noGrp="1"/>
          </p:cNvSpPr>
          <p:nvPr>
            <p:ph idx="1"/>
          </p:nvPr>
        </p:nvSpPr>
        <p:spPr/>
        <p:txBody>
          <a:bodyPr>
            <a:normAutofit fontScale="47500" lnSpcReduction="20000"/>
          </a:bodyPr>
          <a:lstStyle/>
          <a:p>
            <a:pPr>
              <a:buNone/>
            </a:pPr>
            <a:r>
              <a:rPr lang="en-US" dirty="0" smtClean="0"/>
              <a:t>Mostly deforestation has occurred in the temperate and sub-tropical areas.</a:t>
            </a:r>
          </a:p>
          <a:p>
            <a:pPr>
              <a:buNone/>
            </a:pPr>
            <a:r>
              <a:rPr lang="en-US" dirty="0" smtClean="0"/>
              <a:t>Direct causes</a:t>
            </a:r>
          </a:p>
          <a:p>
            <a:pPr marL="514350" indent="-514350">
              <a:buAutoNum type="arabicParenR"/>
            </a:pPr>
            <a:r>
              <a:rPr lang="en-US" b="1" dirty="0" smtClean="0"/>
              <a:t>Expansion of farming land</a:t>
            </a:r>
            <a:r>
              <a:rPr lang="en-US" dirty="0" smtClean="0"/>
              <a:t>:-</a:t>
            </a:r>
          </a:p>
          <a:p>
            <a:pPr marL="514350" indent="-514350">
              <a:buFont typeface="Wingdings" pitchFamily="2" charset="2"/>
              <a:buChar char="Ø"/>
            </a:pPr>
            <a:r>
              <a:rPr lang="en-US" dirty="0" smtClean="0"/>
              <a:t>         </a:t>
            </a:r>
            <a:r>
              <a:rPr lang="en-US" sz="4200" dirty="0" smtClean="0"/>
              <a:t>About 60 percent of the clearing of tropical moist forests is for agriculture settlement with logging and other reason like roads, urbanization and fuel wood.</a:t>
            </a:r>
          </a:p>
          <a:p>
            <a:pPr>
              <a:buFont typeface="Wingdings" pitchFamily="2" charset="2"/>
              <a:buChar char="Ø"/>
            </a:pPr>
            <a:r>
              <a:rPr lang="en-US" sz="4200" dirty="0" smtClean="0"/>
              <a:t>Millions of the people live on the tropical forest with less than a dollar a day where one third of a billion are estimated to be foreign settlers. </a:t>
            </a:r>
          </a:p>
          <a:p>
            <a:pPr>
              <a:buFont typeface="Wingdings" pitchFamily="2" charset="2"/>
              <a:buChar char="Ø"/>
            </a:pPr>
            <a:r>
              <a:rPr lang="en-US" sz="4200" dirty="0" smtClean="0"/>
              <a:t>However, as the land degrades people are forced to migrate, exploring new forest frontiers increasing deforestation.</a:t>
            </a:r>
          </a:p>
          <a:p>
            <a:pPr>
              <a:buFont typeface="Wingdings" pitchFamily="2" charset="2"/>
              <a:buChar char="Ø"/>
            </a:pPr>
            <a:r>
              <a:rPr lang="en-US" sz="4200" dirty="0" smtClean="0"/>
              <a:t>This is because agriculture land expansion is generally viewed as the main source of deforestation contributing around 60 percent of total tropical deforestation.</a:t>
            </a:r>
          </a:p>
          <a:p>
            <a:pPr>
              <a:buFont typeface="Wingdings" pitchFamily="2" charset="2"/>
              <a:buChar char="Ø"/>
            </a:pPr>
            <a:r>
              <a:rPr lang="en-US" sz="4200" dirty="0" smtClean="0"/>
              <a:t>Shifting agriculture also called slash and burn agriculture is the clearing of forested land for raising or growing the crops until the soil is exhausted of nutrients and then moved on to clear more forest. It is been often reported as the main agent of deforestation.</a:t>
            </a:r>
            <a:endParaRPr lang="en-US" sz="4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Forest and other plantations</a:t>
            </a:r>
            <a:endParaRPr lang="en-US" sz="3600" b="1" dirty="0"/>
          </a:p>
        </p:txBody>
      </p:sp>
      <p:sp>
        <p:nvSpPr>
          <p:cNvPr id="3" name="Content Placeholder 2"/>
          <p:cNvSpPr>
            <a:spLocks noGrp="1"/>
          </p:cNvSpPr>
          <p:nvPr>
            <p:ph idx="1"/>
          </p:nvPr>
        </p:nvSpPr>
        <p:spPr>
          <a:xfrm>
            <a:off x="457200" y="1295400"/>
            <a:ext cx="8229600" cy="5257800"/>
          </a:xfrm>
        </p:spPr>
        <p:txBody>
          <a:bodyPr>
            <a:normAutofit fontScale="92500" lnSpcReduction="20000"/>
          </a:bodyPr>
          <a:lstStyle/>
          <a:p>
            <a:pPr>
              <a:buFont typeface="Wingdings" pitchFamily="2" charset="2"/>
              <a:buChar char="Ø"/>
            </a:pPr>
            <a:r>
              <a:rPr lang="en-US" dirty="0" smtClean="0"/>
              <a:t>Plantations are a positive benefit and should assist in reducing the rate of forestation. </a:t>
            </a:r>
          </a:p>
          <a:p>
            <a:pPr>
              <a:buFont typeface="Wingdings" pitchFamily="2" charset="2"/>
              <a:buChar char="Ø"/>
            </a:pPr>
            <a:r>
              <a:rPr lang="en-US" dirty="0" smtClean="0"/>
              <a:t>But the fact that plantation remove the timber pressure on natural forests does not translate eventually into less, but rather into more deforestation. </a:t>
            </a:r>
          </a:p>
          <a:p>
            <a:pPr>
              <a:buFont typeface="Wingdings" pitchFamily="2" charset="2"/>
              <a:buChar char="Ø"/>
            </a:pPr>
            <a:r>
              <a:rPr lang="en-US" dirty="0" smtClean="0"/>
              <a:t>Indeed, it is feared that agricultural expansion which is the main cause of deforestation in the tropic might replace forestry in the remaining natural forests.</a:t>
            </a:r>
          </a:p>
          <a:p>
            <a:pPr>
              <a:buFont typeface="Wingdings" pitchFamily="2" charset="2"/>
              <a:buChar char="Ø"/>
            </a:pPr>
            <a:r>
              <a:rPr lang="en-US" dirty="0" smtClean="0"/>
              <a:t>Tree crops and rubber in particular play a more important role in the deforestation in Indonesia </a:t>
            </a:r>
            <a:r>
              <a:rPr lang="en-US" smtClean="0"/>
              <a:t>than subsistence-oriented shifting cultivation</a:t>
            </a:r>
          </a:p>
          <a:p>
            <a:pPr>
              <a:buFont typeface="Wingdings" pitchFamily="2" charset="2"/>
              <a:buChar char="Ø"/>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Logging and fuel wood</a:t>
            </a:r>
            <a:endParaRPr lang="en-US" dirty="0"/>
          </a:p>
        </p:txBody>
      </p:sp>
      <p:sp>
        <p:nvSpPr>
          <p:cNvPr id="3" name="Content Placeholder 2"/>
          <p:cNvSpPr>
            <a:spLocks noGrp="1"/>
          </p:cNvSpPr>
          <p:nvPr>
            <p:ph idx="1"/>
          </p:nvPr>
        </p:nvSpPr>
        <p:spPr>
          <a:xfrm>
            <a:off x="457200" y="1066800"/>
            <a:ext cx="8229600" cy="5562600"/>
          </a:xfrm>
        </p:spPr>
        <p:txBody>
          <a:bodyPr>
            <a:noAutofit/>
          </a:bodyPr>
          <a:lstStyle/>
          <a:p>
            <a:pPr>
              <a:buFont typeface="Wingdings" pitchFamily="2" charset="2"/>
              <a:buChar char="Ø"/>
            </a:pPr>
            <a:r>
              <a:rPr lang="en-US" sz="2400" dirty="0" smtClean="0"/>
              <a:t>Logging does not necessarily cause deforestation. However, logging can seriously degrade forest. Logging in southeast Asia is more intensive and can be quite destructive. </a:t>
            </a:r>
          </a:p>
          <a:p>
            <a:pPr>
              <a:buFont typeface="Wingdings" pitchFamily="2" charset="2"/>
              <a:buChar char="Ø"/>
            </a:pPr>
            <a:r>
              <a:rPr lang="en-US" sz="2400" dirty="0" smtClean="0"/>
              <a:t>Logging help in provide assess roads, clearing trees and preparing land for planting of crops or pasture. Logging thus catalyzes deforestation.</a:t>
            </a:r>
          </a:p>
          <a:p>
            <a:pPr>
              <a:buFont typeface="Wingdings" pitchFamily="2" charset="2"/>
              <a:buChar char="Ø"/>
            </a:pPr>
            <a:r>
              <a:rPr lang="en-US" sz="2400" dirty="0" smtClean="0"/>
              <a:t>Fuel wood  gathering is often concentrated in tropical dry forest and degraded forest areas.</a:t>
            </a:r>
          </a:p>
          <a:p>
            <a:pPr>
              <a:buFont typeface="Wingdings" pitchFamily="2" charset="2"/>
              <a:buChar char="Ø"/>
            </a:pPr>
            <a:r>
              <a:rPr lang="en-US" sz="2400" dirty="0" smtClean="0"/>
              <a:t>Fuel wood is not usually the major cause of deforestation in the humid tropics although it can be in some populated regions with reduced forest area such as in Philippines, Thailand and part of central America.</a:t>
            </a:r>
          </a:p>
          <a:p>
            <a:pPr>
              <a:buFont typeface="Wingdings" pitchFamily="2" charset="2"/>
              <a:buChar char="Ø"/>
            </a:pPr>
            <a:r>
              <a:rPr lang="en-US" sz="2400" dirty="0" smtClean="0"/>
              <a:t>Fuel wood gathering was considered to be the main cause of deforestation and forest degradation in El </a:t>
            </a:r>
            <a:r>
              <a:rPr lang="en-US" sz="2400" dirty="0" smtClean="0"/>
              <a:t>Salvador.</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OVERGRAZING</a:t>
            </a:r>
            <a:endParaRPr lang="en-US" dirty="0"/>
          </a:p>
        </p:txBody>
      </p:sp>
      <p:sp>
        <p:nvSpPr>
          <p:cNvPr id="3" name="Content Placeholder 2"/>
          <p:cNvSpPr>
            <a:spLocks noGrp="1"/>
          </p:cNvSpPr>
          <p:nvPr>
            <p:ph idx="1"/>
          </p:nvPr>
        </p:nvSpPr>
        <p:spPr>
          <a:xfrm>
            <a:off x="457200" y="914400"/>
            <a:ext cx="8229600" cy="5486400"/>
          </a:xfrm>
        </p:spPr>
        <p:txBody>
          <a:bodyPr/>
          <a:lstStyle/>
          <a:p>
            <a:pPr>
              <a:buFont typeface="Wingdings" pitchFamily="2" charset="2"/>
              <a:buChar char="Ø"/>
            </a:pPr>
            <a:r>
              <a:rPr lang="en-US" dirty="0" smtClean="0"/>
              <a:t>Over grazing is more common in drier areas of the tropic where pastures degraded by overgrazing are subject to soil erosion. It is probably not a major cause of deforestation.</a:t>
            </a:r>
          </a:p>
          <a:p>
            <a:pPr>
              <a:buFont typeface="Wingdings" pitchFamily="2" charset="2"/>
              <a:buChar char="Ø"/>
            </a:pPr>
            <a:r>
              <a:rPr lang="en-US" dirty="0" smtClean="0"/>
              <a:t>Clear cutting and overgrazing have turned large areas of Qinghai province in China into a desert.</a:t>
            </a:r>
          </a:p>
          <a:p>
            <a:pPr>
              <a:buFont typeface="Wingdings" pitchFamily="2" charset="2"/>
              <a:buChar char="Ø"/>
            </a:pPr>
            <a:r>
              <a:rPr lang="en-US" dirty="0" smtClean="0"/>
              <a:t>The main impact of overgrazing to convert forest or vegetative cover into pastures or desert land.</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Mining</a:t>
            </a:r>
            <a:endParaRPr lang="en-US" dirty="0"/>
          </a:p>
        </p:txBody>
      </p:sp>
      <p:sp>
        <p:nvSpPr>
          <p:cNvPr id="3" name="Content Placeholder 2"/>
          <p:cNvSpPr>
            <a:spLocks noGrp="1"/>
          </p:cNvSpPr>
          <p:nvPr>
            <p:ph idx="1"/>
          </p:nvPr>
        </p:nvSpPr>
        <p:spPr>
          <a:xfrm>
            <a:off x="457200" y="1219200"/>
            <a:ext cx="8229600" cy="4906963"/>
          </a:xfrm>
        </p:spPr>
        <p:txBody>
          <a:bodyPr>
            <a:normAutofit fontScale="92500" lnSpcReduction="20000"/>
          </a:bodyPr>
          <a:lstStyle/>
          <a:p>
            <a:r>
              <a:rPr lang="en-US" dirty="0" smtClean="0"/>
              <a:t>Mining is very intensive and very destructive. The area of land involved is quite small and it is not seen as a major cause of primary deforestation.</a:t>
            </a:r>
          </a:p>
          <a:p>
            <a:r>
              <a:rPr lang="en-US" dirty="0" smtClean="0"/>
              <a:t>Mining is a lucrative activity promoting development booms which may attract population growth with consequent deforestation.</a:t>
            </a:r>
          </a:p>
          <a:p>
            <a:r>
              <a:rPr lang="en-US" dirty="0" smtClean="0"/>
              <a:t>India has caused large scale deforestation and created a huge water scarcity. Mining can cause serious deforestation in the region. On the other hand mining can be labour intensive and take labour away from clearing forest.</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TotalTime>
  <Words>672</Words>
  <Application>Microsoft Office PowerPoint</Application>
  <PresentationFormat>On-screen Show (4:3)</PresentationFormat>
  <Paragraphs>57</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Deforestation ‘Cutting down trees over a large area’</vt:lpstr>
      <vt:lpstr>Images of deforestation in India</vt:lpstr>
      <vt:lpstr>Image of deforestation</vt:lpstr>
      <vt:lpstr>Causes of deforestation</vt:lpstr>
      <vt:lpstr>World deforestation</vt:lpstr>
      <vt:lpstr>Forest and other plantations</vt:lpstr>
      <vt:lpstr>Logging and fuel wood</vt:lpstr>
      <vt:lpstr>OVERGRAZING</vt:lpstr>
      <vt:lpstr>Mining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Deforestation ‘Cutting down trees over a large area’</dc:title>
  <dc:creator>Tech</dc:creator>
  <cp:lastModifiedBy>Tech</cp:lastModifiedBy>
  <cp:revision>22</cp:revision>
  <dcterms:created xsi:type="dcterms:W3CDTF">2019-09-08T04:58:23Z</dcterms:created>
  <dcterms:modified xsi:type="dcterms:W3CDTF">2019-09-08T09:38:09Z</dcterms:modified>
</cp:coreProperties>
</file>