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A9E4-77C5-42A9-8EDD-36A266DC4B1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5314-7C6B-49F2-931C-A26A4C57E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A9E4-77C5-42A9-8EDD-36A266DC4B1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5314-7C6B-49F2-931C-A26A4C57E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A9E4-77C5-42A9-8EDD-36A266DC4B1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5314-7C6B-49F2-931C-A26A4C57E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A9E4-77C5-42A9-8EDD-36A266DC4B1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5314-7C6B-49F2-931C-A26A4C57E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A9E4-77C5-42A9-8EDD-36A266DC4B1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5314-7C6B-49F2-931C-A26A4C57E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A9E4-77C5-42A9-8EDD-36A266DC4B1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5314-7C6B-49F2-931C-A26A4C57E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A9E4-77C5-42A9-8EDD-36A266DC4B1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5314-7C6B-49F2-931C-A26A4C57E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A9E4-77C5-42A9-8EDD-36A266DC4B1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5314-7C6B-49F2-931C-A26A4C57E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A9E4-77C5-42A9-8EDD-36A266DC4B1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5314-7C6B-49F2-931C-A26A4C57E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A9E4-77C5-42A9-8EDD-36A266DC4B1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5314-7C6B-49F2-931C-A26A4C57E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A9E4-77C5-42A9-8EDD-36A266DC4B1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5314-7C6B-49F2-931C-A26A4C57E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3A9E4-77C5-42A9-8EDD-36A266DC4B1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B5314-7C6B-49F2-931C-A26A4C57E9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848600" cy="518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biodiversity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01000" cy="59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biodiversity-11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820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biodiversity-13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1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biodiversity-14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5344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biodiversity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1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biodiversity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1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biodiversity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79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biodiversity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77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biodiversity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077199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biodiversity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05799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biodiversity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53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biodiversity-3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1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biodiversity-3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biodiversity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1"/>
            <a:ext cx="82295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biodiversity-3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153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biodiversity-3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biodiversity-3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biodiversity-3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biodiversity-4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1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ech\Downloads\biodiversity-4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8001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biodiversity-4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>BIOGEOGRAPHICAL CLASSIFICATION OF INDIA</a:t>
            </a:r>
            <a:endParaRPr lang="en-US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Ecologically and biogeographically, in the Indian subcontinent have a rainless desert and the rainiest place on earth, the hottest place on earth and the permanently snowbound heights of Himalayas.</a:t>
            </a:r>
          </a:p>
          <a:p>
            <a:r>
              <a:rPr lang="en-US" b="1" dirty="0" smtClean="0"/>
              <a:t>Unique biogeographic position of the Indian subcontinents adds further interest to its wildlife. </a:t>
            </a:r>
          </a:p>
          <a:p>
            <a:r>
              <a:rPr lang="en-US" b="1" dirty="0" smtClean="0"/>
              <a:t>The presence or absence of an animal or plant in a certain region is determined by ecological and historical factors.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biodiversity-4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077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Biogeographical zone of India</a:t>
            </a:r>
            <a:endParaRPr lang="en-US" dirty="0"/>
          </a:p>
        </p:txBody>
      </p:sp>
      <p:pic>
        <p:nvPicPr>
          <p:cNvPr id="29698" name="Picture 2" descr="C:\Users\Tech\Downloads\biogeographical-zones-of-india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077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MAP</a:t>
            </a:r>
            <a:endParaRPr lang="en-US" b="1" dirty="0"/>
          </a:p>
        </p:txBody>
      </p:sp>
      <p:pic>
        <p:nvPicPr>
          <p:cNvPr id="30722" name="Picture 2" descr="C:\Users\Tech\Downloads\biogeographical-zones-of-india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305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ech\Downloads\biogeographical-zones-of-india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ech\Downloads\biogeographical-zones-of-india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ech\Downloads\biogeographical-zones-of-india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1"/>
            <a:ext cx="815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ech\Downloads\biogeographical-zones-of-india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ech\Downloads\biogeographical-zones-of-india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1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ech\Downloads\biogeographical-zones-of-india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1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ech\Downloads\biogeographical-zones-of-india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1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ech\Downloads\biogeographical-zones-of-india-13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1"/>
            <a:ext cx="8229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biodiversity-5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1"/>
            <a:ext cx="8001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Tech\Downloads\biogeographical-zones-of-india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1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Tech\Downloads\biogeographical-zones-of-india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Tech\Downloads\endangered-and-endemic-species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9600" cy="578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Tech\Downloads\endangered-and-endemic-species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3058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Tech\Downloads\endangered-and-endemic-species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32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Tech\Downloads\endangered-and-endemic-species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Tech\Downloads\endangered-and-endemic-species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1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Tech\Downloads\endangered-and-endemic-species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Tech\Downloads\endangered-and-endemic-species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Tech\Downloads\endangered-and-endemic-species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biodiversity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1"/>
            <a:ext cx="7924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Tech\Downloads\endangered-and-endemic-species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1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Tech\Downloads\endangered-and-endemic-species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1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Tech\Downloads\endangered-and-endemic-species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Tech\Downloads\endangered-and-endemic-species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Tech\Downloads\endangered-and-endemic-species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1"/>
            <a:ext cx="8839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biodiversity-6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53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biodiversity-8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5344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biodiversity-9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Tech\Downloads\biodiversity-10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229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76</Words>
  <Application>Microsoft Office PowerPoint</Application>
  <PresentationFormat>On-screen Show (4:3)</PresentationFormat>
  <Paragraphs>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BIOGEOGRAPHICAL CLASSIFICATION OF INDIA</vt:lpstr>
      <vt:lpstr>Biogeographical zone of India</vt:lpstr>
      <vt:lpstr>MAP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13</cp:revision>
  <dcterms:created xsi:type="dcterms:W3CDTF">2019-11-07T15:19:50Z</dcterms:created>
  <dcterms:modified xsi:type="dcterms:W3CDTF">2019-11-07T17:17:52Z</dcterms:modified>
</cp:coreProperties>
</file>